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1.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24" r:id="rId2"/>
    <p:sldId id="287" r:id="rId3"/>
    <p:sldId id="257" r:id="rId4"/>
    <p:sldId id="256" r:id="rId5"/>
    <p:sldId id="330" r:id="rId6"/>
    <p:sldId id="331" r:id="rId7"/>
    <p:sldId id="332" r:id="rId8"/>
    <p:sldId id="333" r:id="rId9"/>
    <p:sldId id="334" r:id="rId10"/>
    <p:sldId id="335" r:id="rId11"/>
    <p:sldId id="342" r:id="rId12"/>
    <p:sldId id="343" r:id="rId13"/>
    <p:sldId id="337" r:id="rId14"/>
    <p:sldId id="344" r:id="rId15"/>
    <p:sldId id="338" r:id="rId16"/>
    <p:sldId id="339" r:id="rId17"/>
    <p:sldId id="345" r:id="rId18"/>
    <p:sldId id="346" r:id="rId19"/>
    <p:sldId id="340" r:id="rId20"/>
    <p:sldId id="348" r:id="rId21"/>
    <p:sldId id="349" r:id="rId22"/>
    <p:sldId id="258" r:id="rId23"/>
    <p:sldId id="259" r:id="rId24"/>
    <p:sldId id="260" r:id="rId25"/>
    <p:sldId id="318" r:id="rId26"/>
    <p:sldId id="316" r:id="rId27"/>
    <p:sldId id="310" r:id="rId28"/>
    <p:sldId id="309" r:id="rId29"/>
    <p:sldId id="307" r:id="rId30"/>
    <p:sldId id="311" r:id="rId31"/>
    <p:sldId id="308" r:id="rId32"/>
    <p:sldId id="306" r:id="rId33"/>
    <p:sldId id="305" r:id="rId34"/>
    <p:sldId id="321" r:id="rId35"/>
    <p:sldId id="319" r:id="rId36"/>
    <p:sldId id="322" r:id="rId37"/>
    <p:sldId id="323" r:id="rId38"/>
    <p:sldId id="261" r:id="rId39"/>
    <p:sldId id="262" r:id="rId40"/>
    <p:sldId id="263" r:id="rId41"/>
    <p:sldId id="264" r:id="rId42"/>
    <p:sldId id="265" r:id="rId43"/>
    <p:sldId id="266" r:id="rId44"/>
    <p:sldId id="270" r:id="rId45"/>
    <p:sldId id="272" r:id="rId46"/>
    <p:sldId id="274" r:id="rId47"/>
    <p:sldId id="275" r:id="rId48"/>
    <p:sldId id="276" r:id="rId49"/>
    <p:sldId id="277" r:id="rId50"/>
    <p:sldId id="278" r:id="rId51"/>
    <p:sldId id="279" r:id="rId52"/>
    <p:sldId id="280" r:id="rId53"/>
    <p:sldId id="282" r:id="rId54"/>
    <p:sldId id="283" r:id="rId55"/>
    <p:sldId id="28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C345FB-35A1-4975-B7D0-E9CFB846F77C}" v="89" dt="2025-10-09T21:06:20.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7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a Peistikou - INSETE" userId="a3f62451-c3e1-4ab5-851c-4999de399fea" providerId="ADAL" clId="{27F8456A-B574-4441-9384-E69F9976C5A9}"/>
    <pc:docChg chg="undo custSel addSld delSld modSld sldOrd">
      <pc:chgData name="Magda Peistikou - INSETE" userId="a3f62451-c3e1-4ab5-851c-4999de399fea" providerId="ADAL" clId="{27F8456A-B574-4441-9384-E69F9976C5A9}" dt="2025-10-09T21:06:20.477" v="2515"/>
      <pc:docMkLst>
        <pc:docMk/>
      </pc:docMkLst>
      <pc:sldChg chg="addSp delSp modSp add del mod setBg">
        <pc:chgData name="Magda Peistikou - INSETE" userId="a3f62451-c3e1-4ab5-851c-4999de399fea" providerId="ADAL" clId="{27F8456A-B574-4441-9384-E69F9976C5A9}" dt="2025-10-09T19:39:03.539" v="1194" actId="26606"/>
        <pc:sldMkLst>
          <pc:docMk/>
          <pc:sldMk cId="0" sldId="256"/>
        </pc:sldMkLst>
        <pc:spChg chg="del mod">
          <ac:chgData name="Magda Peistikou - INSETE" userId="a3f62451-c3e1-4ab5-851c-4999de399fea" providerId="ADAL" clId="{27F8456A-B574-4441-9384-E69F9976C5A9}" dt="2025-10-09T19:38:48.348" v="1191" actId="478"/>
          <ac:spMkLst>
            <pc:docMk/>
            <pc:sldMk cId="0" sldId="256"/>
            <ac:spMk id="2" creationId="{00000000-0000-0000-0000-000000000000}"/>
          </ac:spMkLst>
        </pc:spChg>
        <pc:spChg chg="del">
          <ac:chgData name="Magda Peistikou - INSETE" userId="a3f62451-c3e1-4ab5-851c-4999de399fea" providerId="ADAL" clId="{27F8456A-B574-4441-9384-E69F9976C5A9}" dt="2025-10-09T19:35:41.516" v="1189" actId="478"/>
          <ac:spMkLst>
            <pc:docMk/>
            <pc:sldMk cId="0" sldId="256"/>
            <ac:spMk id="3" creationId="{00000000-0000-0000-0000-000000000000}"/>
          </ac:spMkLst>
        </pc:spChg>
        <pc:spChg chg="add del mod">
          <ac:chgData name="Magda Peistikou - INSETE" userId="a3f62451-c3e1-4ab5-851c-4999de399fea" providerId="ADAL" clId="{27F8456A-B574-4441-9384-E69F9976C5A9}" dt="2025-10-09T19:35:47.018" v="1190" actId="478"/>
          <ac:spMkLst>
            <pc:docMk/>
            <pc:sldMk cId="0" sldId="256"/>
            <ac:spMk id="5" creationId="{B2B517A6-64DA-86CE-FACD-F4A4BDA0A5AC}"/>
          </ac:spMkLst>
        </pc:spChg>
        <pc:spChg chg="add del mod">
          <ac:chgData name="Magda Peistikou - INSETE" userId="a3f62451-c3e1-4ab5-851c-4999de399fea" providerId="ADAL" clId="{27F8456A-B574-4441-9384-E69F9976C5A9}" dt="2025-10-09T19:38:50.684" v="1192" actId="478"/>
          <ac:spMkLst>
            <pc:docMk/>
            <pc:sldMk cId="0" sldId="256"/>
            <ac:spMk id="7" creationId="{E280D00B-BC2B-E7BE-B9AA-E249A16007C7}"/>
          </ac:spMkLst>
        </pc:spChg>
        <pc:spChg chg="add">
          <ac:chgData name="Magda Peistikou - INSETE" userId="a3f62451-c3e1-4ab5-851c-4999de399fea" providerId="ADAL" clId="{27F8456A-B574-4441-9384-E69F9976C5A9}" dt="2025-10-09T19:39:03.539" v="1194" actId="26606"/>
          <ac:spMkLst>
            <pc:docMk/>
            <pc:sldMk cId="0" sldId="256"/>
            <ac:spMk id="14" creationId="{42A4FC2C-047E-45A5-965D-8E1E3BF09BC6}"/>
          </ac:spMkLst>
        </pc:spChg>
        <pc:picChg chg="add mod">
          <ac:chgData name="Magda Peistikou - INSETE" userId="a3f62451-c3e1-4ab5-851c-4999de399fea" providerId="ADAL" clId="{27F8456A-B574-4441-9384-E69F9976C5A9}" dt="2025-10-09T19:39:03.539" v="1194" actId="26606"/>
          <ac:picMkLst>
            <pc:docMk/>
            <pc:sldMk cId="0" sldId="256"/>
            <ac:picMk id="9" creationId="{4FF25C34-08AA-A143-770E-7C03CC8173E1}"/>
          </ac:picMkLst>
        </pc:picChg>
      </pc:sldChg>
      <pc:sldChg chg="addSp delSp modSp new del mod">
        <pc:chgData name="Magda Peistikou - INSETE" userId="a3f62451-c3e1-4ab5-851c-4999de399fea" providerId="ADAL" clId="{27F8456A-B574-4441-9384-E69F9976C5A9}" dt="2025-10-09T18:50:35.579" v="1116" actId="47"/>
        <pc:sldMkLst>
          <pc:docMk/>
          <pc:sldMk cId="389692653" sldId="256"/>
        </pc:sldMkLst>
        <pc:spChg chg="mod">
          <ac:chgData name="Magda Peistikou - INSETE" userId="a3f62451-c3e1-4ab5-851c-4999de399fea" providerId="ADAL" clId="{27F8456A-B574-4441-9384-E69F9976C5A9}" dt="2025-10-09T06:35:05.897" v="68" actId="27636"/>
          <ac:spMkLst>
            <pc:docMk/>
            <pc:sldMk cId="389692653" sldId="256"/>
            <ac:spMk id="2" creationId="{6913B607-B18F-F46C-9AD5-4881E1596CA3}"/>
          </ac:spMkLst>
        </pc:spChg>
        <pc:spChg chg="mod">
          <ac:chgData name="Magda Peistikou - INSETE" userId="a3f62451-c3e1-4ab5-851c-4999de399fea" providerId="ADAL" clId="{27F8456A-B574-4441-9384-E69F9976C5A9}" dt="2025-10-09T06:35:35.707" v="115" actId="20577"/>
          <ac:spMkLst>
            <pc:docMk/>
            <pc:sldMk cId="389692653" sldId="256"/>
            <ac:spMk id="3" creationId="{44EE87F8-7987-4F6E-8D08-552A238C1B2E}"/>
          </ac:spMkLst>
        </pc:spChg>
        <pc:picChg chg="add del mod">
          <ac:chgData name="Magda Peistikou - INSETE" userId="a3f62451-c3e1-4ab5-851c-4999de399fea" providerId="ADAL" clId="{27F8456A-B574-4441-9384-E69F9976C5A9}" dt="2025-10-09T18:50:31.491" v="1115" actId="478"/>
          <ac:picMkLst>
            <pc:docMk/>
            <pc:sldMk cId="389692653" sldId="256"/>
            <ac:picMk id="4" creationId="{46BA5136-8642-DC0B-7D62-72831971B55B}"/>
          </ac:picMkLst>
        </pc:picChg>
      </pc:sldChg>
      <pc:sldChg chg="delSp modSp add mod">
        <pc:chgData name="Magda Peistikou - INSETE" userId="a3f62451-c3e1-4ab5-851c-4999de399fea" providerId="ADAL" clId="{27F8456A-B574-4441-9384-E69F9976C5A9}" dt="2025-10-09T08:47:36.956" v="338" actId="207"/>
        <pc:sldMkLst>
          <pc:docMk/>
          <pc:sldMk cId="1822411439" sldId="257"/>
        </pc:sldMkLst>
        <pc:spChg chg="mod">
          <ac:chgData name="Magda Peistikou - INSETE" userId="a3f62451-c3e1-4ab5-851c-4999de399fea" providerId="ADAL" clId="{27F8456A-B574-4441-9384-E69F9976C5A9}" dt="2025-10-09T08:47:36.956" v="338" actId="207"/>
          <ac:spMkLst>
            <pc:docMk/>
            <pc:sldMk cId="1822411439" sldId="257"/>
            <ac:spMk id="2" creationId="{A91705FE-25C6-CB83-5921-B8E0563DA12D}"/>
          </ac:spMkLst>
        </pc:spChg>
        <pc:spChg chg="mod">
          <ac:chgData name="Magda Peistikou - INSETE" userId="a3f62451-c3e1-4ab5-851c-4999de399fea" providerId="ADAL" clId="{27F8456A-B574-4441-9384-E69F9976C5A9}" dt="2025-10-09T06:56:16.388" v="316" actId="20577"/>
          <ac:spMkLst>
            <pc:docMk/>
            <pc:sldMk cId="1822411439" sldId="257"/>
            <ac:spMk id="3" creationId="{1C5FABBD-03C7-3EBB-4192-3D5F948C2E93}"/>
          </ac:spMkLst>
        </pc:spChg>
        <pc:picChg chg="del">
          <ac:chgData name="Magda Peistikou - INSETE" userId="a3f62451-c3e1-4ab5-851c-4999de399fea" providerId="ADAL" clId="{27F8456A-B574-4441-9384-E69F9976C5A9}" dt="2025-10-09T06:28:31.965" v="25" actId="478"/>
          <ac:picMkLst>
            <pc:docMk/>
            <pc:sldMk cId="1822411439" sldId="257"/>
            <ac:picMk id="4" creationId="{5FDD1E87-D2FA-DBFA-C931-B9E5F20466D2}"/>
          </ac:picMkLst>
        </pc:picChg>
      </pc:sldChg>
      <pc:sldChg chg="addSp delSp modSp add del mod setBg delDesignElem">
        <pc:chgData name="Magda Peistikou - INSETE" userId="a3f62451-c3e1-4ab5-851c-4999de399fea" providerId="ADAL" clId="{27F8456A-B574-4441-9384-E69F9976C5A9}" dt="2025-10-09T21:06:20.477" v="2515"/>
        <pc:sldMkLst>
          <pc:docMk/>
          <pc:sldMk cId="0" sldId="258"/>
        </pc:sldMkLst>
        <pc:spChg chg="mod">
          <ac:chgData name="Magda Peistikou - INSETE" userId="a3f62451-c3e1-4ab5-851c-4999de399fea" providerId="ADAL" clId="{27F8456A-B574-4441-9384-E69F9976C5A9}" dt="2025-10-09T21:04:46.174" v="2492" actId="26606"/>
          <ac:spMkLst>
            <pc:docMk/>
            <pc:sldMk cId="0" sldId="258"/>
            <ac:spMk id="2" creationId="{00000000-0000-0000-0000-000000000000}"/>
          </ac:spMkLst>
        </pc:spChg>
        <pc:spChg chg="add del">
          <ac:chgData name="Magda Peistikou - INSETE" userId="a3f62451-c3e1-4ab5-851c-4999de399fea" providerId="ADAL" clId="{27F8456A-B574-4441-9384-E69F9976C5A9}" dt="2025-10-09T21:04:46.174" v="2492" actId="26606"/>
          <ac:spMkLst>
            <pc:docMk/>
            <pc:sldMk cId="0" sldId="258"/>
            <ac:spMk id="3" creationId="{00000000-0000-0000-0000-000000000000}"/>
          </ac:spMkLst>
        </pc:spChg>
        <pc:spChg chg="add del">
          <ac:chgData name="Magda Peistikou - INSETE" userId="a3f62451-c3e1-4ab5-851c-4999de399fea" providerId="ADAL" clId="{27F8456A-B574-4441-9384-E69F9976C5A9}" dt="2025-10-09T21:04:35.117" v="2483" actId="26606"/>
          <ac:spMkLst>
            <pc:docMk/>
            <pc:sldMk cId="0" sldId="258"/>
            <ac:spMk id="8" creationId="{777A147A-9ED8-46B4-8660-1B3C2AA880B5}"/>
          </ac:spMkLst>
        </pc:spChg>
        <pc:spChg chg="add del">
          <ac:chgData name="Magda Peistikou - INSETE" userId="a3f62451-c3e1-4ab5-851c-4999de399fea" providerId="ADAL" clId="{27F8456A-B574-4441-9384-E69F9976C5A9}" dt="2025-10-09T21:04:28.306" v="2481" actId="26606"/>
          <ac:spMkLst>
            <pc:docMk/>
            <pc:sldMk cId="0" sldId="258"/>
            <ac:spMk id="9" creationId="{2E442304-DDBD-4F7B-8017-36BCC863FB40}"/>
          </ac:spMkLst>
        </pc:spChg>
        <pc:spChg chg="add del">
          <ac:chgData name="Magda Peistikou - INSETE" userId="a3f62451-c3e1-4ab5-851c-4999de399fea" providerId="ADAL" clId="{27F8456A-B574-4441-9384-E69F9976C5A9}" dt="2025-10-09T21:04:35.117" v="2483" actId="26606"/>
          <ac:spMkLst>
            <pc:docMk/>
            <pc:sldMk cId="0" sldId="258"/>
            <ac:spMk id="10" creationId="{5D6C15A0-C087-4593-8414-2B4EC1CDC3DE}"/>
          </ac:spMkLst>
        </pc:spChg>
        <pc:spChg chg="add del">
          <ac:chgData name="Magda Peistikou - INSETE" userId="a3f62451-c3e1-4ab5-851c-4999de399fea" providerId="ADAL" clId="{27F8456A-B574-4441-9384-E69F9976C5A9}" dt="2025-10-09T21:04:28.306" v="2481" actId="26606"/>
          <ac:spMkLst>
            <pc:docMk/>
            <pc:sldMk cId="0" sldId="258"/>
            <ac:spMk id="11" creationId="{5E107275-3853-46FD-A241-DE4355A42675}"/>
          </ac:spMkLst>
        </pc:spChg>
        <pc:spChg chg="add del">
          <ac:chgData name="Magda Peistikou - INSETE" userId="a3f62451-c3e1-4ab5-851c-4999de399fea" providerId="ADAL" clId="{27F8456A-B574-4441-9384-E69F9976C5A9}" dt="2025-10-09T21:04:44.633" v="2489" actId="26606"/>
          <ac:spMkLst>
            <pc:docMk/>
            <pc:sldMk cId="0" sldId="258"/>
            <ac:spMk id="12" creationId="{5B7778FC-632E-4DCA-A7CB-0D7731CCF970}"/>
          </ac:spMkLst>
        </pc:spChg>
        <pc:spChg chg="add del">
          <ac:chgData name="Magda Peistikou - INSETE" userId="a3f62451-c3e1-4ab5-851c-4999de399fea" providerId="ADAL" clId="{27F8456A-B574-4441-9384-E69F9976C5A9}" dt="2025-10-09T21:04:35.117" v="2483" actId="26606"/>
          <ac:spMkLst>
            <pc:docMk/>
            <pc:sldMk cId="0" sldId="258"/>
            <ac:spMk id="13" creationId="{00000000-0000-0000-0000-000000000000}"/>
          </ac:spMkLst>
        </pc:spChg>
        <pc:spChg chg="add del">
          <ac:chgData name="Magda Peistikou - INSETE" userId="a3f62451-c3e1-4ab5-851c-4999de399fea" providerId="ADAL" clId="{27F8456A-B574-4441-9384-E69F9976C5A9}" dt="2025-10-09T21:04:44.633" v="2489" actId="26606"/>
          <ac:spMkLst>
            <pc:docMk/>
            <pc:sldMk cId="0" sldId="258"/>
            <ac:spMk id="14" creationId="{FA23A907-97FB-4A8F-880A-DD77401C4296}"/>
          </ac:spMkLst>
        </pc:spChg>
        <pc:spChg chg="add del">
          <ac:chgData name="Magda Peistikou - INSETE" userId="a3f62451-c3e1-4ab5-851c-4999de399fea" providerId="ADAL" clId="{27F8456A-B574-4441-9384-E69F9976C5A9}" dt="2025-10-09T21:04:44.633" v="2489" actId="26606"/>
          <ac:spMkLst>
            <pc:docMk/>
            <pc:sldMk cId="0" sldId="258"/>
            <ac:spMk id="19" creationId="{C2554CA6-288E-4202-BC52-2E5A8F0C0AED}"/>
          </ac:spMkLst>
        </pc:spChg>
        <pc:spChg chg="add del">
          <ac:chgData name="Magda Peistikou - INSETE" userId="a3f62451-c3e1-4ab5-851c-4999de399fea" providerId="ADAL" clId="{27F8456A-B574-4441-9384-E69F9976C5A9}" dt="2025-10-09T21:04:44.633" v="2489" actId="26606"/>
          <ac:spMkLst>
            <pc:docMk/>
            <pc:sldMk cId="0" sldId="258"/>
            <ac:spMk id="20" creationId="{B10BB131-AC8E-4A8E-A5D1-36260F720C3B}"/>
          </ac:spMkLst>
        </pc:spChg>
        <pc:spChg chg="add del">
          <ac:chgData name="Magda Peistikou - INSETE" userId="a3f62451-c3e1-4ab5-851c-4999de399fea" providerId="ADAL" clId="{27F8456A-B574-4441-9384-E69F9976C5A9}" dt="2025-10-09T21:04:44.633" v="2489" actId="26606"/>
          <ac:spMkLst>
            <pc:docMk/>
            <pc:sldMk cId="0" sldId="258"/>
            <ac:spMk id="21" creationId="{00000000-0000-0000-0000-000000000000}"/>
          </ac:spMkLst>
        </pc:spChg>
        <pc:spChg chg="add del">
          <ac:chgData name="Magda Peistikou - INSETE" userId="a3f62451-c3e1-4ab5-851c-4999de399fea" providerId="ADAL" clId="{27F8456A-B574-4441-9384-E69F9976C5A9}" dt="2025-10-09T21:04:46.167" v="2491" actId="26606"/>
          <ac:spMkLst>
            <pc:docMk/>
            <pc:sldMk cId="0" sldId="258"/>
            <ac:spMk id="23" creationId="{17718681-A12E-49D6-9925-DD7C68176D61}"/>
          </ac:spMkLst>
        </pc:spChg>
        <pc:spChg chg="add del">
          <ac:chgData name="Magda Peistikou - INSETE" userId="a3f62451-c3e1-4ab5-851c-4999de399fea" providerId="ADAL" clId="{27F8456A-B574-4441-9384-E69F9976C5A9}" dt="2025-10-09T21:04:46.167" v="2491" actId="26606"/>
          <ac:spMkLst>
            <pc:docMk/>
            <pc:sldMk cId="0" sldId="258"/>
            <ac:spMk id="24" creationId="{FBD77573-9EF2-4C35-8285-A1CF6FBB0EA5}"/>
          </ac:spMkLst>
        </pc:spChg>
        <pc:spChg chg="add del">
          <ac:chgData name="Magda Peistikou - INSETE" userId="a3f62451-c3e1-4ab5-851c-4999de399fea" providerId="ADAL" clId="{27F8456A-B574-4441-9384-E69F9976C5A9}" dt="2025-10-09T21:04:46.167" v="2491" actId="26606"/>
          <ac:spMkLst>
            <pc:docMk/>
            <pc:sldMk cId="0" sldId="258"/>
            <ac:spMk id="25" creationId="{00000000-0000-0000-0000-000000000000}"/>
          </ac:spMkLst>
        </pc:spChg>
        <pc:spChg chg="add del">
          <ac:chgData name="Magda Peistikou - INSETE" userId="a3f62451-c3e1-4ab5-851c-4999de399fea" providerId="ADAL" clId="{27F8456A-B574-4441-9384-E69F9976C5A9}" dt="2025-10-09T21:06:20.477" v="2515"/>
          <ac:spMkLst>
            <pc:docMk/>
            <pc:sldMk cId="0" sldId="258"/>
            <ac:spMk id="27" creationId="{CBB2B1F0-0DD6-4744-9A46-7A344FB48E40}"/>
          </ac:spMkLst>
        </pc:spChg>
        <pc:spChg chg="add del">
          <ac:chgData name="Magda Peistikou - INSETE" userId="a3f62451-c3e1-4ab5-851c-4999de399fea" providerId="ADAL" clId="{27F8456A-B574-4441-9384-E69F9976C5A9}" dt="2025-10-09T21:06:20.477" v="2515"/>
          <ac:spMkLst>
            <pc:docMk/>
            <pc:sldMk cId="0" sldId="258"/>
            <ac:spMk id="28" creationId="{52D502E5-F6B4-4D58-B4AE-FC466FF15EE8}"/>
          </ac:spMkLst>
        </pc:spChg>
        <pc:spChg chg="add del">
          <ac:chgData name="Magda Peistikou - INSETE" userId="a3f62451-c3e1-4ab5-851c-4999de399fea" providerId="ADAL" clId="{27F8456A-B574-4441-9384-E69F9976C5A9}" dt="2025-10-09T21:06:20.477" v="2515"/>
          <ac:spMkLst>
            <pc:docMk/>
            <pc:sldMk cId="0" sldId="258"/>
            <ac:spMk id="29" creationId="{9DECDBF4-02B6-4BB4-B65B-B8107AD6A9E8}"/>
          </ac:spMkLst>
        </pc:spChg>
        <pc:spChg chg="add mod">
          <ac:chgData name="Magda Peistikou - INSETE" userId="a3f62451-c3e1-4ab5-851c-4999de399fea" providerId="ADAL" clId="{27F8456A-B574-4441-9384-E69F9976C5A9}" dt="2025-10-09T21:04:55.854" v="2496" actId="5793"/>
          <ac:spMkLst>
            <pc:docMk/>
            <pc:sldMk cId="0" sldId="258"/>
            <ac:spMk id="30" creationId="{00000000-0000-0000-0000-000000000000}"/>
          </ac:spMkLst>
        </pc:spChg>
        <pc:graphicFrameChg chg="add del">
          <ac:chgData name="Magda Peistikou - INSETE" userId="a3f62451-c3e1-4ab5-851c-4999de399fea" providerId="ADAL" clId="{27F8456A-B574-4441-9384-E69F9976C5A9}" dt="2025-10-09T21:04:28.306" v="2481" actId="26606"/>
          <ac:graphicFrameMkLst>
            <pc:docMk/>
            <pc:sldMk cId="0" sldId="258"/>
            <ac:graphicFrameMk id="5" creationId="{28D8FF1E-3B77-004B-2C43-9B67ACC3FFA9}"/>
          </ac:graphicFrameMkLst>
        </pc:graphicFrameChg>
        <pc:graphicFrameChg chg="add del">
          <ac:chgData name="Magda Peistikou - INSETE" userId="a3f62451-c3e1-4ab5-851c-4999de399fea" providerId="ADAL" clId="{27F8456A-B574-4441-9384-E69F9976C5A9}" dt="2025-10-09T21:04:36.211" v="2485" actId="26606"/>
          <ac:graphicFrameMkLst>
            <pc:docMk/>
            <pc:sldMk cId="0" sldId="258"/>
            <ac:graphicFrameMk id="15" creationId="{4DE65381-BCB9-A56E-4F1C-51FCA21BAC97}"/>
          </ac:graphicFrameMkLst>
        </pc:graphicFrameChg>
        <pc:graphicFrameChg chg="add del">
          <ac:chgData name="Magda Peistikou - INSETE" userId="a3f62451-c3e1-4ab5-851c-4999de399fea" providerId="ADAL" clId="{27F8456A-B574-4441-9384-E69F9976C5A9}" dt="2025-10-09T21:04:39.180" v="2487" actId="26606"/>
          <ac:graphicFrameMkLst>
            <pc:docMk/>
            <pc:sldMk cId="0" sldId="258"/>
            <ac:graphicFrameMk id="17" creationId="{234E5ACC-6FED-0085-D371-DED04EF3933C}"/>
          </ac:graphicFrameMkLst>
        </pc:graphicFrameChg>
      </pc:sldChg>
      <pc:sldChg chg="addSp delSp modSp add del mod setBg">
        <pc:chgData name="Magda Peistikou - INSETE" userId="a3f62451-c3e1-4ab5-851c-4999de399fea" providerId="ADAL" clId="{27F8456A-B574-4441-9384-E69F9976C5A9}" dt="2025-10-09T21:05:54.948" v="2513" actId="26606"/>
        <pc:sldMkLst>
          <pc:docMk/>
          <pc:sldMk cId="0" sldId="259"/>
        </pc:sldMkLst>
        <pc:spChg chg="mod">
          <ac:chgData name="Magda Peistikou - INSETE" userId="a3f62451-c3e1-4ab5-851c-4999de399fea" providerId="ADAL" clId="{27F8456A-B574-4441-9384-E69F9976C5A9}" dt="2025-10-09T21:05:54.948" v="2513" actId="26606"/>
          <ac:spMkLst>
            <pc:docMk/>
            <pc:sldMk cId="0" sldId="259"/>
            <ac:spMk id="2" creationId="{00000000-0000-0000-0000-000000000000}"/>
          </ac:spMkLst>
        </pc:spChg>
        <pc:spChg chg="add del">
          <ac:chgData name="Magda Peistikou - INSETE" userId="a3f62451-c3e1-4ab5-851c-4999de399fea" providerId="ADAL" clId="{27F8456A-B574-4441-9384-E69F9976C5A9}" dt="2025-10-09T21:05:07.898" v="2499" actId="26606"/>
          <ac:spMkLst>
            <pc:docMk/>
            <pc:sldMk cId="0" sldId="259"/>
            <ac:spMk id="3" creationId="{00000000-0000-0000-0000-000000000000}"/>
          </ac:spMkLst>
        </pc:spChg>
        <pc:spChg chg="add del">
          <ac:chgData name="Magda Peistikou - INSETE" userId="a3f62451-c3e1-4ab5-851c-4999de399fea" providerId="ADAL" clId="{27F8456A-B574-4441-9384-E69F9976C5A9}" dt="2025-10-09T21:05:07.882" v="2498" actId="26606"/>
          <ac:spMkLst>
            <pc:docMk/>
            <pc:sldMk cId="0" sldId="259"/>
            <ac:spMk id="10" creationId="{B50AB553-2A96-4A92-96F2-93548E096954}"/>
          </ac:spMkLst>
        </pc:spChg>
        <pc:spChg chg="add del">
          <ac:chgData name="Magda Peistikou - INSETE" userId="a3f62451-c3e1-4ab5-851c-4999de399fea" providerId="ADAL" clId="{27F8456A-B574-4441-9384-E69F9976C5A9}" dt="2025-10-09T21:05:38.827" v="2509" actId="26606"/>
          <ac:spMkLst>
            <pc:docMk/>
            <pc:sldMk cId="0" sldId="259"/>
            <ac:spMk id="17" creationId="{BACC6370-2D7E-4714-9D71-7542949D7D5D}"/>
          </ac:spMkLst>
        </pc:spChg>
        <pc:spChg chg="add del">
          <ac:chgData name="Magda Peistikou - INSETE" userId="a3f62451-c3e1-4ab5-851c-4999de399fea" providerId="ADAL" clId="{27F8456A-B574-4441-9384-E69F9976C5A9}" dt="2025-10-09T21:05:38.827" v="2509" actId="26606"/>
          <ac:spMkLst>
            <pc:docMk/>
            <pc:sldMk cId="0" sldId="259"/>
            <ac:spMk id="19" creationId="{F68B3F68-107C-434F-AA38-110D5EA91B85}"/>
          </ac:spMkLst>
        </pc:spChg>
        <pc:spChg chg="add del">
          <ac:chgData name="Magda Peistikou - INSETE" userId="a3f62451-c3e1-4ab5-851c-4999de399fea" providerId="ADAL" clId="{27F8456A-B574-4441-9384-E69F9976C5A9}" dt="2025-10-09T21:05:38.827" v="2509" actId="26606"/>
          <ac:spMkLst>
            <pc:docMk/>
            <pc:sldMk cId="0" sldId="259"/>
            <ac:spMk id="21" creationId="{AAD0DBB9-1A4B-4391-81D4-CB19F9AB918A}"/>
          </ac:spMkLst>
        </pc:spChg>
        <pc:spChg chg="add del">
          <ac:chgData name="Magda Peistikou - INSETE" userId="a3f62451-c3e1-4ab5-851c-4999de399fea" providerId="ADAL" clId="{27F8456A-B574-4441-9384-E69F9976C5A9}" dt="2025-10-09T21:05:38.827" v="2509" actId="26606"/>
          <ac:spMkLst>
            <pc:docMk/>
            <pc:sldMk cId="0" sldId="259"/>
            <ac:spMk id="23" creationId="{063BBA22-50EA-4C4D-BE05-F1CE4E63AA56}"/>
          </ac:spMkLst>
        </pc:spChg>
        <pc:spChg chg="add del">
          <ac:chgData name="Magda Peistikou - INSETE" userId="a3f62451-c3e1-4ab5-851c-4999de399fea" providerId="ADAL" clId="{27F8456A-B574-4441-9384-E69F9976C5A9}" dt="2025-10-09T21:05:38.773" v="2508" actId="26606"/>
          <ac:spMkLst>
            <pc:docMk/>
            <pc:sldMk cId="0" sldId="259"/>
            <ac:spMk id="28" creationId="{6D1A2CED-DA9B-4CCF-8215-CFC65FE71603}"/>
          </ac:spMkLst>
        </pc:spChg>
        <pc:spChg chg="add del">
          <ac:chgData name="Magda Peistikou - INSETE" userId="a3f62451-c3e1-4ab5-851c-4999de399fea" providerId="ADAL" clId="{27F8456A-B574-4441-9384-E69F9976C5A9}" dt="2025-10-09T21:05:38.773" v="2508" actId="26606"/>
          <ac:spMkLst>
            <pc:docMk/>
            <pc:sldMk cId="0" sldId="259"/>
            <ac:spMk id="30" creationId="{562DFC44-A40C-4573-9230-B3EDB3EC8EEB}"/>
          </ac:spMkLst>
        </pc:spChg>
        <pc:spChg chg="add del">
          <ac:chgData name="Magda Peistikou - INSETE" userId="a3f62451-c3e1-4ab5-851c-4999de399fea" providerId="ADAL" clId="{27F8456A-B574-4441-9384-E69F9976C5A9}" dt="2025-10-09T21:05:38.773" v="2508" actId="26606"/>
          <ac:spMkLst>
            <pc:docMk/>
            <pc:sldMk cId="0" sldId="259"/>
            <ac:spMk id="32" creationId="{15589D35-CF9F-4DE9-A792-8571A09E9BC9}"/>
          </ac:spMkLst>
        </pc:spChg>
        <pc:spChg chg="add del">
          <ac:chgData name="Magda Peistikou - INSETE" userId="a3f62451-c3e1-4ab5-851c-4999de399fea" providerId="ADAL" clId="{27F8456A-B574-4441-9384-E69F9976C5A9}" dt="2025-10-09T21:05:54.948" v="2513" actId="26606"/>
          <ac:spMkLst>
            <pc:docMk/>
            <pc:sldMk cId="0" sldId="259"/>
            <ac:spMk id="34" creationId="{955A2079-FA98-4876-80F0-72364A7D2EA4}"/>
          </ac:spMkLst>
        </pc:spChg>
        <pc:spChg chg="add del">
          <ac:chgData name="Magda Peistikou - INSETE" userId="a3f62451-c3e1-4ab5-851c-4999de399fea" providerId="ADAL" clId="{27F8456A-B574-4441-9384-E69F9976C5A9}" dt="2025-10-09T21:05:54.915" v="2512" actId="26606"/>
          <ac:spMkLst>
            <pc:docMk/>
            <pc:sldMk cId="0" sldId="259"/>
            <ac:spMk id="39" creationId="{BACC6370-2D7E-4714-9D71-7542949D7D5D}"/>
          </ac:spMkLst>
        </pc:spChg>
        <pc:spChg chg="add del">
          <ac:chgData name="Magda Peistikou - INSETE" userId="a3f62451-c3e1-4ab5-851c-4999de399fea" providerId="ADAL" clId="{27F8456A-B574-4441-9384-E69F9976C5A9}" dt="2025-10-09T21:05:54.915" v="2512" actId="26606"/>
          <ac:spMkLst>
            <pc:docMk/>
            <pc:sldMk cId="0" sldId="259"/>
            <ac:spMk id="41" creationId="{F68B3F68-107C-434F-AA38-110D5EA91B85}"/>
          </ac:spMkLst>
        </pc:spChg>
        <pc:spChg chg="add del">
          <ac:chgData name="Magda Peistikou - INSETE" userId="a3f62451-c3e1-4ab5-851c-4999de399fea" providerId="ADAL" clId="{27F8456A-B574-4441-9384-E69F9976C5A9}" dt="2025-10-09T21:05:54.915" v="2512" actId="26606"/>
          <ac:spMkLst>
            <pc:docMk/>
            <pc:sldMk cId="0" sldId="259"/>
            <ac:spMk id="43" creationId="{AAD0DBB9-1A4B-4391-81D4-CB19F9AB918A}"/>
          </ac:spMkLst>
        </pc:spChg>
        <pc:spChg chg="add del">
          <ac:chgData name="Magda Peistikou - INSETE" userId="a3f62451-c3e1-4ab5-851c-4999de399fea" providerId="ADAL" clId="{27F8456A-B574-4441-9384-E69F9976C5A9}" dt="2025-10-09T21:05:54.915" v="2512" actId="26606"/>
          <ac:spMkLst>
            <pc:docMk/>
            <pc:sldMk cId="0" sldId="259"/>
            <ac:spMk id="45" creationId="{063BBA22-50EA-4C4D-BE05-F1CE4E63AA56}"/>
          </ac:spMkLst>
        </pc:spChg>
        <pc:spChg chg="add">
          <ac:chgData name="Magda Peistikou - INSETE" userId="a3f62451-c3e1-4ab5-851c-4999de399fea" providerId="ADAL" clId="{27F8456A-B574-4441-9384-E69F9976C5A9}" dt="2025-10-09T21:05:54.948" v="2513" actId="26606"/>
          <ac:spMkLst>
            <pc:docMk/>
            <pc:sldMk cId="0" sldId="259"/>
            <ac:spMk id="47" creationId="{35DB3719-6FDC-4E5D-891D-FF40B7300F64}"/>
          </ac:spMkLst>
        </pc:spChg>
        <pc:spChg chg="add">
          <ac:chgData name="Magda Peistikou - INSETE" userId="a3f62451-c3e1-4ab5-851c-4999de399fea" providerId="ADAL" clId="{27F8456A-B574-4441-9384-E69F9976C5A9}" dt="2025-10-09T21:05:54.948" v="2513" actId="26606"/>
          <ac:spMkLst>
            <pc:docMk/>
            <pc:sldMk cId="0" sldId="259"/>
            <ac:spMk id="48" creationId="{E0CBAC23-2E3F-4A90-BA59-F8299F6A5439}"/>
          </ac:spMkLst>
        </pc:spChg>
        <pc:graphicFrameChg chg="add del">
          <ac:chgData name="Magda Peistikou - INSETE" userId="a3f62451-c3e1-4ab5-851c-4999de399fea" providerId="ADAL" clId="{27F8456A-B574-4441-9384-E69F9976C5A9}" dt="2025-10-09T21:05:07.882" v="2498" actId="26606"/>
          <ac:graphicFrameMkLst>
            <pc:docMk/>
            <pc:sldMk cId="0" sldId="259"/>
            <ac:graphicFrameMk id="5" creationId="{60CDF468-9E18-CD2B-5FE0-EEA1E496B70A}"/>
          </ac:graphicFrameMkLst>
        </pc:graphicFrameChg>
        <pc:graphicFrameChg chg="add mod modGraphic">
          <ac:chgData name="Magda Peistikou - INSETE" userId="a3f62451-c3e1-4ab5-851c-4999de399fea" providerId="ADAL" clId="{27F8456A-B574-4441-9384-E69F9976C5A9}" dt="2025-10-09T21:05:54.948" v="2513" actId="26606"/>
          <ac:graphicFrameMkLst>
            <pc:docMk/>
            <pc:sldMk cId="0" sldId="259"/>
            <ac:graphicFrameMk id="12" creationId="{D27EFE7C-C66C-2760-9721-BE3C17C96827}"/>
          </ac:graphicFrameMkLst>
        </pc:graphicFrameChg>
        <pc:picChg chg="add del">
          <ac:chgData name="Magda Peistikou - INSETE" userId="a3f62451-c3e1-4ab5-851c-4999de399fea" providerId="ADAL" clId="{27F8456A-B574-4441-9384-E69F9976C5A9}" dt="2025-10-09T21:05:07.882" v="2498" actId="26606"/>
          <ac:picMkLst>
            <pc:docMk/>
            <pc:sldMk cId="0" sldId="259"/>
            <ac:picMk id="6" creationId="{996CF961-9253-E6E6-A388-92BDA14FD6C5}"/>
          </ac:picMkLst>
        </pc:picChg>
      </pc:sldChg>
      <pc:sldChg chg="addSp delSp modSp add del mod setBg modAnim delDesignElem">
        <pc:chgData name="Magda Peistikou - INSETE" userId="a3f62451-c3e1-4ab5-851c-4999de399fea" providerId="ADAL" clId="{27F8456A-B574-4441-9384-E69F9976C5A9}" dt="2025-10-09T10:40:33.038" v="1030" actId="47"/>
        <pc:sldMkLst>
          <pc:docMk/>
          <pc:sldMk cId="71793925" sldId="259"/>
        </pc:sldMkLst>
        <pc:spChg chg="mod ord">
          <ac:chgData name="Magda Peistikou - INSETE" userId="a3f62451-c3e1-4ab5-851c-4999de399fea" providerId="ADAL" clId="{27F8456A-B574-4441-9384-E69F9976C5A9}" dt="2025-10-09T09:39:16.502" v="860" actId="207"/>
          <ac:spMkLst>
            <pc:docMk/>
            <pc:sldMk cId="71793925" sldId="259"/>
            <ac:spMk id="3" creationId="{B59F4468-7197-9D53-5021-1E3BD73C63D9}"/>
          </ac:spMkLst>
        </pc:spChg>
        <pc:spChg chg="add mod">
          <ac:chgData name="Magda Peistikou - INSETE" userId="a3f62451-c3e1-4ab5-851c-4999de399fea" providerId="ADAL" clId="{27F8456A-B574-4441-9384-E69F9976C5A9}" dt="2025-10-09T09:39:05.453" v="857" actId="27636"/>
          <ac:spMkLst>
            <pc:docMk/>
            <pc:sldMk cId="71793925" sldId="259"/>
            <ac:spMk id="8" creationId="{F44D957D-43D0-D83A-ACBC-5670A09514DB}"/>
          </ac:spMkLst>
        </pc:spChg>
        <pc:spChg chg="add mod">
          <ac:chgData name="Magda Peistikou - INSETE" userId="a3f62451-c3e1-4ab5-851c-4999de399fea" providerId="ADAL" clId="{27F8456A-B574-4441-9384-E69F9976C5A9}" dt="2025-10-09T09:37:27.147" v="841" actId="6549"/>
          <ac:spMkLst>
            <pc:docMk/>
            <pc:sldMk cId="71793925" sldId="259"/>
            <ac:spMk id="9" creationId="{C2F5CB8B-C97B-D5F2-8152-A047240EDA46}"/>
          </ac:spMkLst>
        </pc:spChg>
        <pc:spChg chg="add del">
          <ac:chgData name="Magda Peistikou - INSETE" userId="a3f62451-c3e1-4ab5-851c-4999de399fea" providerId="ADAL" clId="{27F8456A-B574-4441-9384-E69F9976C5A9}" dt="2025-10-09T09:38:14.242" v="843" actId="26606"/>
          <ac:spMkLst>
            <pc:docMk/>
            <pc:sldMk cId="71793925" sldId="259"/>
            <ac:spMk id="14" creationId="{D038248A-211C-4EEC-8401-C761B929FB52}"/>
          </ac:spMkLst>
        </pc:spChg>
        <pc:spChg chg="add del">
          <ac:chgData name="Magda Peistikou - INSETE" userId="a3f62451-c3e1-4ab5-851c-4999de399fea" providerId="ADAL" clId="{27F8456A-B574-4441-9384-E69F9976C5A9}" dt="2025-10-09T09:38:14.242" v="843" actId="26606"/>
          <ac:spMkLst>
            <pc:docMk/>
            <pc:sldMk cId="71793925" sldId="259"/>
            <ac:spMk id="16" creationId="{C30A849F-66D9-40C8-BEC8-35AFF8F4568F}"/>
          </ac:spMkLst>
        </pc:spChg>
        <pc:spChg chg="add del">
          <ac:chgData name="Magda Peistikou - INSETE" userId="a3f62451-c3e1-4ab5-851c-4999de399fea" providerId="ADAL" clId="{27F8456A-B574-4441-9384-E69F9976C5A9}" dt="2025-10-09T09:38:32.276" v="847" actId="26606"/>
          <ac:spMkLst>
            <pc:docMk/>
            <pc:sldMk cId="71793925" sldId="259"/>
            <ac:spMk id="20" creationId="{D06891CE-5B9C-4B9E-AA78-3A5E25434F86}"/>
          </ac:spMkLst>
        </pc:spChg>
        <pc:spChg chg="add del">
          <ac:chgData name="Magda Peistikou - INSETE" userId="a3f62451-c3e1-4ab5-851c-4999de399fea" providerId="ADAL" clId="{27F8456A-B574-4441-9384-E69F9976C5A9}" dt="2025-10-09T09:38:32.276" v="847" actId="26606"/>
          <ac:spMkLst>
            <pc:docMk/>
            <pc:sldMk cId="71793925" sldId="259"/>
            <ac:spMk id="22" creationId="{ED888B23-07FA-482A-96DF-47E31AF1A603}"/>
          </ac:spMkLst>
        </pc:spChg>
        <pc:spChg chg="add del">
          <ac:chgData name="Magda Peistikou - INSETE" userId="a3f62451-c3e1-4ab5-851c-4999de399fea" providerId="ADAL" clId="{27F8456A-B574-4441-9384-E69F9976C5A9}" dt="2025-10-09T09:38:27.094" v="845" actId="26606"/>
          <ac:spMkLst>
            <pc:docMk/>
            <pc:sldMk cId="71793925" sldId="259"/>
            <ac:spMk id="30" creationId="{5C8908E2-EE49-44D2-9428-A28D2312A8D5}"/>
          </ac:spMkLst>
        </pc:spChg>
        <pc:spChg chg="add del">
          <ac:chgData name="Magda Peistikou - INSETE" userId="a3f62451-c3e1-4ab5-851c-4999de399fea" providerId="ADAL" clId="{27F8456A-B574-4441-9384-E69F9976C5A9}" dt="2025-10-09T09:38:27.094" v="845" actId="26606"/>
          <ac:spMkLst>
            <pc:docMk/>
            <pc:sldMk cId="71793925" sldId="259"/>
            <ac:spMk id="33" creationId="{BD92035A-AA2F-4CD8-A556-1CE8BDEC75BD}"/>
          </ac:spMkLst>
        </pc:spChg>
        <pc:spChg chg="add del">
          <ac:chgData name="Magda Peistikou - INSETE" userId="a3f62451-c3e1-4ab5-851c-4999de399fea" providerId="ADAL" clId="{27F8456A-B574-4441-9384-E69F9976C5A9}" dt="2025-10-09T09:38:27.094" v="845" actId="26606"/>
          <ac:spMkLst>
            <pc:docMk/>
            <pc:sldMk cId="71793925" sldId="259"/>
            <ac:spMk id="34" creationId="{ED888B23-07FA-482A-96DF-47E31AF1A603}"/>
          </ac:spMkLst>
        </pc:spChg>
        <pc:spChg chg="add del">
          <ac:chgData name="Magda Peistikou - INSETE" userId="a3f62451-c3e1-4ab5-851c-4999de399fea" providerId="ADAL" clId="{27F8456A-B574-4441-9384-E69F9976C5A9}" dt="2025-10-09T09:38:32.276" v="847" actId="26606"/>
          <ac:spMkLst>
            <pc:docMk/>
            <pc:sldMk cId="71793925" sldId="259"/>
            <ac:spMk id="36" creationId="{5C8908E2-EE49-44D2-9428-A28D2312A8D5}"/>
          </ac:spMkLst>
        </pc:spChg>
        <pc:spChg chg="add del">
          <ac:chgData name="Magda Peistikou - INSETE" userId="a3f62451-c3e1-4ab5-851c-4999de399fea" providerId="ADAL" clId="{27F8456A-B574-4441-9384-E69F9976C5A9}" dt="2025-10-09T09:38:36.755" v="849" actId="26606"/>
          <ac:spMkLst>
            <pc:docMk/>
            <pc:sldMk cId="71793925" sldId="259"/>
            <ac:spMk id="41" creationId="{3AD318CC-E2A8-4E27-9548-A047A78999B1}"/>
          </ac:spMkLst>
        </pc:spChg>
        <pc:spChg chg="add del">
          <ac:chgData name="Magda Peistikou - INSETE" userId="a3f62451-c3e1-4ab5-851c-4999de399fea" providerId="ADAL" clId="{27F8456A-B574-4441-9384-E69F9976C5A9}" dt="2025-10-09T09:38:36.755" v="849" actId="26606"/>
          <ac:spMkLst>
            <pc:docMk/>
            <pc:sldMk cId="71793925" sldId="259"/>
            <ac:spMk id="44" creationId="{2C1BBA94-3F40-40AA-8BB9-E69E25E537C1}"/>
          </ac:spMkLst>
        </pc:spChg>
        <pc:spChg chg="add del">
          <ac:chgData name="Magda Peistikou - INSETE" userId="a3f62451-c3e1-4ab5-851c-4999de399fea" providerId="ADAL" clId="{27F8456A-B574-4441-9384-E69F9976C5A9}" dt="2025-10-09T09:38:43.081" v="851" actId="26606"/>
          <ac:spMkLst>
            <pc:docMk/>
            <pc:sldMk cId="71793925" sldId="259"/>
            <ac:spMk id="46" creationId="{815925C2-A704-4D47-B1C1-3FCA52512EC1}"/>
          </ac:spMkLst>
        </pc:spChg>
        <pc:spChg chg="add del">
          <ac:chgData name="Magda Peistikou - INSETE" userId="a3f62451-c3e1-4ab5-851c-4999de399fea" providerId="ADAL" clId="{27F8456A-B574-4441-9384-E69F9976C5A9}" dt="2025-10-09T09:38:43.081" v="851" actId="26606"/>
          <ac:spMkLst>
            <pc:docMk/>
            <pc:sldMk cId="71793925" sldId="259"/>
            <ac:spMk id="47" creationId="{01D4315C-C23C-4FD3-98DF-08C29E2292A8}"/>
          </ac:spMkLst>
        </pc:spChg>
        <pc:spChg chg="add">
          <ac:chgData name="Magda Peistikou - INSETE" userId="a3f62451-c3e1-4ab5-851c-4999de399fea" providerId="ADAL" clId="{27F8456A-B574-4441-9384-E69F9976C5A9}" dt="2025-10-09T09:38:43.103" v="852" actId="26606"/>
          <ac:spMkLst>
            <pc:docMk/>
            <pc:sldMk cId="71793925" sldId="259"/>
            <ac:spMk id="53" creationId="{5C8908E2-EE49-44D2-9428-A28D2312A8D5}"/>
          </ac:spMkLst>
        </pc:spChg>
        <pc:spChg chg="add">
          <ac:chgData name="Magda Peistikou - INSETE" userId="a3f62451-c3e1-4ab5-851c-4999de399fea" providerId="ADAL" clId="{27F8456A-B574-4441-9384-E69F9976C5A9}" dt="2025-10-09T09:38:43.103" v="852" actId="26606"/>
          <ac:spMkLst>
            <pc:docMk/>
            <pc:sldMk cId="71793925" sldId="259"/>
            <ac:spMk id="56" creationId="{02114E49-C077-4083-B5C1-6A6E70F4D91F}"/>
          </ac:spMkLst>
        </pc:spChg>
        <pc:spChg chg="add">
          <ac:chgData name="Magda Peistikou - INSETE" userId="a3f62451-c3e1-4ab5-851c-4999de399fea" providerId="ADAL" clId="{27F8456A-B574-4441-9384-E69F9976C5A9}" dt="2025-10-09T09:38:43.103" v="852" actId="26606"/>
          <ac:spMkLst>
            <pc:docMk/>
            <pc:sldMk cId="71793925" sldId="259"/>
            <ac:spMk id="57" creationId="{ED888B23-07FA-482A-96DF-47E31AF1A603}"/>
          </ac:spMkLst>
        </pc:spChg>
        <pc:spChg chg="del">
          <ac:chgData name="Magda Peistikou - INSETE" userId="a3f62451-c3e1-4ab5-851c-4999de399fea" providerId="ADAL" clId="{27F8456A-B574-4441-9384-E69F9976C5A9}" dt="2025-10-09T06:28:21.141" v="23"/>
          <ac:spMkLst>
            <pc:docMk/>
            <pc:sldMk cId="71793925" sldId="259"/>
            <ac:spMk id="1083" creationId="{F13C74B1-5B17-4795-BED0-7140497B445A}"/>
          </ac:spMkLst>
        </pc:spChg>
        <pc:spChg chg="del">
          <ac:chgData name="Magda Peistikou - INSETE" userId="a3f62451-c3e1-4ab5-851c-4999de399fea" providerId="ADAL" clId="{27F8456A-B574-4441-9384-E69F9976C5A9}" dt="2025-10-09T06:28:21.141" v="23"/>
          <ac:spMkLst>
            <pc:docMk/>
            <pc:sldMk cId="71793925" sldId="259"/>
            <ac:spMk id="1085" creationId="{D4974D33-8DC5-464E-8C6D-BE58F0669C17}"/>
          </ac:spMkLst>
        </pc:spChg>
        <pc:grpChg chg="add del">
          <ac:chgData name="Magda Peistikou - INSETE" userId="a3f62451-c3e1-4ab5-851c-4999de399fea" providerId="ADAL" clId="{27F8456A-B574-4441-9384-E69F9976C5A9}" dt="2025-10-09T09:38:14.242" v="843" actId="26606"/>
          <ac:grpSpMkLst>
            <pc:docMk/>
            <pc:sldMk cId="71793925" sldId="259"/>
            <ac:grpSpMk id="18" creationId="{04542298-A2B1-480F-A11C-A40EDD19B857}"/>
          </ac:grpSpMkLst>
        </pc:grpChg>
        <pc:grpChg chg="add del">
          <ac:chgData name="Magda Peistikou - INSETE" userId="a3f62451-c3e1-4ab5-851c-4999de399fea" providerId="ADAL" clId="{27F8456A-B574-4441-9384-E69F9976C5A9}" dt="2025-10-09T09:38:14.242" v="843" actId="26606"/>
          <ac:grpSpMkLst>
            <pc:docMk/>
            <pc:sldMk cId="71793925" sldId="259"/>
            <ac:grpSpMk id="24" creationId="{2A5C9C35-2375-49EB-B99C-17C87D42FE7C}"/>
          </ac:grpSpMkLst>
        </pc:grpChg>
        <pc:grpChg chg="add del">
          <ac:chgData name="Magda Peistikou - INSETE" userId="a3f62451-c3e1-4ab5-851c-4999de399fea" providerId="ADAL" clId="{27F8456A-B574-4441-9384-E69F9976C5A9}" dt="2025-10-09T09:38:27.094" v="845" actId="26606"/>
          <ac:grpSpMkLst>
            <pc:docMk/>
            <pc:sldMk cId="71793925" sldId="259"/>
            <ac:grpSpMk id="31" creationId="{5D1A9D8B-3117-4D9D-BDA4-DD81895098B0}"/>
          </ac:grpSpMkLst>
        </pc:grpChg>
        <pc:grpChg chg="add del">
          <ac:chgData name="Magda Peistikou - INSETE" userId="a3f62451-c3e1-4ab5-851c-4999de399fea" providerId="ADAL" clId="{27F8456A-B574-4441-9384-E69F9976C5A9}" dt="2025-10-09T09:38:32.276" v="847" actId="26606"/>
          <ac:grpSpMkLst>
            <pc:docMk/>
            <pc:sldMk cId="71793925" sldId="259"/>
            <ac:grpSpMk id="37" creationId="{A23D792D-D9F2-4EB4-ADE2-65A518DA6489}"/>
          </ac:grpSpMkLst>
        </pc:grpChg>
        <pc:grpChg chg="add del">
          <ac:chgData name="Magda Peistikou - INSETE" userId="a3f62451-c3e1-4ab5-851c-4999de399fea" providerId="ADAL" clId="{27F8456A-B574-4441-9384-E69F9976C5A9}" dt="2025-10-09T09:38:36.755" v="849" actId="26606"/>
          <ac:grpSpMkLst>
            <pc:docMk/>
            <pc:sldMk cId="71793925" sldId="259"/>
            <ac:grpSpMk id="42" creationId="{B14B560F-9DD7-4302-A60B-EBD3EF59B073}"/>
          </ac:grpSpMkLst>
        </pc:grpChg>
        <pc:grpChg chg="add del">
          <ac:chgData name="Magda Peistikou - INSETE" userId="a3f62451-c3e1-4ab5-851c-4999de399fea" providerId="ADAL" clId="{27F8456A-B574-4441-9384-E69F9976C5A9}" dt="2025-10-09T09:38:43.081" v="851" actId="26606"/>
          <ac:grpSpMkLst>
            <pc:docMk/>
            <pc:sldMk cId="71793925" sldId="259"/>
            <ac:grpSpMk id="48" creationId="{5E6B47BC-43FD-4C91-8BFF-B41B99A8A39E}"/>
          </ac:grpSpMkLst>
        </pc:grpChg>
        <pc:grpChg chg="add del">
          <ac:chgData name="Magda Peistikou - INSETE" userId="a3f62451-c3e1-4ab5-851c-4999de399fea" providerId="ADAL" clId="{27F8456A-B574-4441-9384-E69F9976C5A9}" dt="2025-10-09T09:38:43.081" v="851" actId="26606"/>
          <ac:grpSpMkLst>
            <pc:docMk/>
            <pc:sldMk cId="71793925" sldId="259"/>
            <ac:grpSpMk id="50" creationId="{43F5E015-E085-4624-B431-B42414448684}"/>
          </ac:grpSpMkLst>
        </pc:grpChg>
        <pc:grpChg chg="add">
          <ac:chgData name="Magda Peistikou - INSETE" userId="a3f62451-c3e1-4ab5-851c-4999de399fea" providerId="ADAL" clId="{27F8456A-B574-4441-9384-E69F9976C5A9}" dt="2025-10-09T09:38:43.103" v="852" actId="26606"/>
          <ac:grpSpMkLst>
            <pc:docMk/>
            <pc:sldMk cId="71793925" sldId="259"/>
            <ac:grpSpMk id="54" creationId="{D8C3AFD7-4CCE-484E-84C6-80FB3E3E2093}"/>
          </ac:grpSpMkLst>
        </pc:grpChg>
        <pc:picChg chg="del">
          <ac:chgData name="Magda Peistikou - INSETE" userId="a3f62451-c3e1-4ab5-851c-4999de399fea" providerId="ADAL" clId="{27F8456A-B574-4441-9384-E69F9976C5A9}" dt="2025-10-09T07:17:58.334" v="317" actId="478"/>
          <ac:picMkLst>
            <pc:docMk/>
            <pc:sldMk cId="71793925" sldId="259"/>
            <ac:picMk id="2" creationId="{96C8478D-8C8C-3151-9A3B-BA220F822679}"/>
          </ac:picMkLst>
        </pc:picChg>
        <pc:picChg chg="del">
          <ac:chgData name="Magda Peistikou - INSETE" userId="a3f62451-c3e1-4ab5-851c-4999de399fea" providerId="ADAL" clId="{27F8456A-B574-4441-9384-E69F9976C5A9}" dt="2025-10-09T07:18:02.554" v="319" actId="478"/>
          <ac:picMkLst>
            <pc:docMk/>
            <pc:sldMk cId="71793925" sldId="259"/>
            <ac:picMk id="4" creationId="{B7F290C6-57DA-87D7-5432-80692BCF7DF4}"/>
          </ac:picMkLst>
        </pc:picChg>
        <pc:picChg chg="del">
          <ac:chgData name="Magda Peistikou - INSETE" userId="a3f62451-c3e1-4ab5-851c-4999de399fea" providerId="ADAL" clId="{27F8456A-B574-4441-9384-E69F9976C5A9}" dt="2025-10-09T07:18:00.488" v="318" actId="478"/>
          <ac:picMkLst>
            <pc:docMk/>
            <pc:sldMk cId="71793925" sldId="259"/>
            <ac:picMk id="5" creationId="{34146264-7E61-199F-02CA-303EBC9CFC45}"/>
          </ac:picMkLst>
        </pc:picChg>
        <pc:picChg chg="del">
          <ac:chgData name="Magda Peistikou - INSETE" userId="a3f62451-c3e1-4ab5-851c-4999de399fea" providerId="ADAL" clId="{27F8456A-B574-4441-9384-E69F9976C5A9}" dt="2025-10-09T06:28:37.296" v="26" actId="478"/>
          <ac:picMkLst>
            <pc:docMk/>
            <pc:sldMk cId="71793925" sldId="259"/>
            <ac:picMk id="6" creationId="{F84E0086-ECF6-8FD8-F121-D51581B50BC8}"/>
          </ac:picMkLst>
        </pc:picChg>
        <pc:picChg chg="add del mod">
          <ac:chgData name="Magda Peistikou - INSETE" userId="a3f62451-c3e1-4ab5-851c-4999de399fea" providerId="ADAL" clId="{27F8456A-B574-4441-9384-E69F9976C5A9}" dt="2025-10-09T07:27:48.673" v="325" actId="21"/>
          <ac:picMkLst>
            <pc:docMk/>
            <pc:sldMk cId="71793925" sldId="259"/>
            <ac:picMk id="7" creationId="{546C5220-7628-A05E-515F-0A9EC05FBF40}"/>
          </ac:picMkLst>
        </pc:picChg>
      </pc:sldChg>
      <pc:sldChg chg="add del">
        <pc:chgData name="Magda Peistikou - INSETE" userId="a3f62451-c3e1-4ab5-851c-4999de399fea" providerId="ADAL" clId="{27F8456A-B574-4441-9384-E69F9976C5A9}" dt="2025-10-09T21:03:37.058" v="2470"/>
        <pc:sldMkLst>
          <pc:docMk/>
          <pc:sldMk cId="0" sldId="260"/>
        </pc:sldMkLst>
      </pc:sldChg>
      <pc:sldChg chg="delSp add del mod setBg delDesignElem">
        <pc:chgData name="Magda Peistikou - INSETE" userId="a3f62451-c3e1-4ab5-851c-4999de399fea" providerId="ADAL" clId="{27F8456A-B574-4441-9384-E69F9976C5A9}" dt="2025-10-09T11:51:36.840" v="1047" actId="47"/>
        <pc:sldMkLst>
          <pc:docMk/>
          <pc:sldMk cId="1737665967" sldId="260"/>
        </pc:sldMkLst>
        <pc:spChg chg="del">
          <ac:chgData name="Magda Peistikou - INSETE" userId="a3f62451-c3e1-4ab5-851c-4999de399fea" providerId="ADAL" clId="{27F8456A-B574-4441-9384-E69F9976C5A9}" dt="2025-10-09T06:28:21.141" v="23"/>
          <ac:spMkLst>
            <pc:docMk/>
            <pc:sldMk cId="1737665967" sldId="260"/>
            <ac:spMk id="19" creationId="{9F7D788E-2C1B-4EF4-8719-12613771FF98}"/>
          </ac:spMkLst>
        </pc:spChg>
        <pc:spChg chg="del">
          <ac:chgData name="Magda Peistikou - INSETE" userId="a3f62451-c3e1-4ab5-851c-4999de399fea" providerId="ADAL" clId="{27F8456A-B574-4441-9384-E69F9976C5A9}" dt="2025-10-09T06:28:21.141" v="23"/>
          <ac:spMkLst>
            <pc:docMk/>
            <pc:sldMk cId="1737665967" sldId="260"/>
            <ac:spMk id="21" creationId="{7C54E824-C0F4-480B-BC88-689F50C45FBD}"/>
          </ac:spMkLst>
        </pc:spChg>
        <pc:spChg chg="del">
          <ac:chgData name="Magda Peistikou - INSETE" userId="a3f62451-c3e1-4ab5-851c-4999de399fea" providerId="ADAL" clId="{27F8456A-B574-4441-9384-E69F9976C5A9}" dt="2025-10-09T06:28:21.141" v="23"/>
          <ac:spMkLst>
            <pc:docMk/>
            <pc:sldMk cId="1737665967" sldId="260"/>
            <ac:spMk id="23" creationId="{58DEA6A1-FC5C-4E6E-BBBF-7E472949B394}"/>
          </ac:spMkLst>
        </pc:spChg>
        <pc:spChg chg="del">
          <ac:chgData name="Magda Peistikou - INSETE" userId="a3f62451-c3e1-4ab5-851c-4999de399fea" providerId="ADAL" clId="{27F8456A-B574-4441-9384-E69F9976C5A9}" dt="2025-10-09T06:28:21.141" v="23"/>
          <ac:spMkLst>
            <pc:docMk/>
            <pc:sldMk cId="1737665967" sldId="260"/>
            <ac:spMk id="25" creationId="{96AAAC3B-1954-46B7-BBAC-27DFF5B5295F}"/>
          </ac:spMkLst>
        </pc:spChg>
        <pc:spChg chg="del">
          <ac:chgData name="Magda Peistikou - INSETE" userId="a3f62451-c3e1-4ab5-851c-4999de399fea" providerId="ADAL" clId="{27F8456A-B574-4441-9384-E69F9976C5A9}" dt="2025-10-09T06:28:21.141" v="23"/>
          <ac:spMkLst>
            <pc:docMk/>
            <pc:sldMk cId="1737665967" sldId="260"/>
            <ac:spMk id="27" creationId="{A5AD6500-BB62-4AAC-9D2F-C10DDC90CBB1}"/>
          </ac:spMkLst>
        </pc:spChg>
        <pc:picChg chg="del">
          <ac:chgData name="Magda Peistikou - INSETE" userId="a3f62451-c3e1-4ab5-851c-4999de399fea" providerId="ADAL" clId="{27F8456A-B574-4441-9384-E69F9976C5A9}" dt="2025-10-09T06:28:41.604" v="27" actId="478"/>
          <ac:picMkLst>
            <pc:docMk/>
            <pc:sldMk cId="1737665967" sldId="260"/>
            <ac:picMk id="6" creationId="{6FAF45E6-AED3-8CB7-3FE5-2657F84F5FF4}"/>
          </ac:picMkLst>
        </pc:picChg>
      </pc:sldChg>
      <pc:sldChg chg="addSp delSp modSp add mod setBg addAnim delDesignElem">
        <pc:chgData name="Magda Peistikou - INSETE" userId="a3f62451-c3e1-4ab5-851c-4999de399fea" providerId="ADAL" clId="{27F8456A-B574-4441-9384-E69F9976C5A9}" dt="2025-10-09T12:02:01.598" v="1068" actId="13822"/>
        <pc:sldMkLst>
          <pc:docMk/>
          <pc:sldMk cId="105618804" sldId="261"/>
        </pc:sldMkLst>
        <pc:spChg chg="mod">
          <ac:chgData name="Magda Peistikou - INSETE" userId="a3f62451-c3e1-4ab5-851c-4999de399fea" providerId="ADAL" clId="{27F8456A-B574-4441-9384-E69F9976C5A9}" dt="2025-10-09T12:01:24.280" v="1062" actId="26606"/>
          <ac:spMkLst>
            <pc:docMk/>
            <pc:sldMk cId="105618804" sldId="261"/>
            <ac:spMk id="2" creationId="{57D92942-D824-1792-900E-DB56111CF9AB}"/>
          </ac:spMkLst>
        </pc:spChg>
        <pc:spChg chg="mod">
          <ac:chgData name="Magda Peistikou - INSETE" userId="a3f62451-c3e1-4ab5-851c-4999de399fea" providerId="ADAL" clId="{27F8456A-B574-4441-9384-E69F9976C5A9}" dt="2025-10-09T12:02:01.598" v="1068" actId="13822"/>
          <ac:spMkLst>
            <pc:docMk/>
            <pc:sldMk cId="105618804" sldId="261"/>
            <ac:spMk id="5" creationId="{242C8AF3-5A99-F3AD-97E5-666F624E93C3}"/>
          </ac:spMkLst>
        </pc:spChg>
        <pc:spChg chg="add">
          <ac:chgData name="Magda Peistikou - INSETE" userId="a3f62451-c3e1-4ab5-851c-4999de399fea" providerId="ADAL" clId="{27F8456A-B574-4441-9384-E69F9976C5A9}" dt="2025-10-09T12:01:24.280" v="1062" actId="26606"/>
          <ac:spMkLst>
            <pc:docMk/>
            <pc:sldMk cId="105618804" sldId="261"/>
            <ac:spMk id="2052" creationId="{55666830-9A19-4E01-8505-D6C7F9AC5665}"/>
          </ac:spMkLst>
        </pc:spChg>
        <pc:spChg chg="add">
          <ac:chgData name="Magda Peistikou - INSETE" userId="a3f62451-c3e1-4ab5-851c-4999de399fea" providerId="ADAL" clId="{27F8456A-B574-4441-9384-E69F9976C5A9}" dt="2025-10-09T12:01:24.280" v="1062" actId="26606"/>
          <ac:spMkLst>
            <pc:docMk/>
            <pc:sldMk cId="105618804" sldId="261"/>
            <ac:spMk id="2053" creationId="{AE9FC877-7FB6-4D22-9988-35420644E202}"/>
          </ac:spMkLst>
        </pc:spChg>
        <pc:spChg chg="add">
          <ac:chgData name="Magda Peistikou - INSETE" userId="a3f62451-c3e1-4ab5-851c-4999de399fea" providerId="ADAL" clId="{27F8456A-B574-4441-9384-E69F9976C5A9}" dt="2025-10-09T12:01:24.280" v="1062" actId="26606"/>
          <ac:spMkLst>
            <pc:docMk/>
            <pc:sldMk cId="105618804" sldId="261"/>
            <ac:spMk id="2054" creationId="{E41809D1-F12E-46BB-B804-5F209D325E8B}"/>
          </ac:spMkLst>
        </pc:spChg>
        <pc:spChg chg="del">
          <ac:chgData name="Magda Peistikou - INSETE" userId="a3f62451-c3e1-4ab5-851c-4999de399fea" providerId="ADAL" clId="{27F8456A-B574-4441-9384-E69F9976C5A9}" dt="2025-10-09T06:28:21.141" v="23"/>
          <ac:spMkLst>
            <pc:docMk/>
            <pc:sldMk cId="105618804" sldId="261"/>
            <ac:spMk id="2055" creationId="{9203DE33-2CD4-4CA8-9AF3-37C3B65133B0}"/>
          </ac:spMkLst>
        </pc:spChg>
        <pc:spChg chg="add">
          <ac:chgData name="Magda Peistikou - INSETE" userId="a3f62451-c3e1-4ab5-851c-4999de399fea" providerId="ADAL" clId="{27F8456A-B574-4441-9384-E69F9976C5A9}" dt="2025-10-09T12:01:24.280" v="1062" actId="26606"/>
          <ac:spMkLst>
            <pc:docMk/>
            <pc:sldMk cId="105618804" sldId="261"/>
            <ac:spMk id="2056" creationId="{AF2F604E-43BE-4DC3-B983-E071523364F8}"/>
          </ac:spMkLst>
        </pc:spChg>
        <pc:spChg chg="del">
          <ac:chgData name="Magda Peistikou - INSETE" userId="a3f62451-c3e1-4ab5-851c-4999de399fea" providerId="ADAL" clId="{27F8456A-B574-4441-9384-E69F9976C5A9}" dt="2025-10-09T06:28:21.141" v="23"/>
          <ac:spMkLst>
            <pc:docMk/>
            <pc:sldMk cId="105618804" sldId="261"/>
            <ac:spMk id="2057" creationId="{0AF57B88-1D4C-41FA-A761-EC1DD10C35CB}"/>
          </ac:spMkLst>
        </pc:spChg>
        <pc:spChg chg="del">
          <ac:chgData name="Magda Peistikou - INSETE" userId="a3f62451-c3e1-4ab5-851c-4999de399fea" providerId="ADAL" clId="{27F8456A-B574-4441-9384-E69F9976C5A9}" dt="2025-10-09T06:28:21.141" v="23"/>
          <ac:spMkLst>
            <pc:docMk/>
            <pc:sldMk cId="105618804" sldId="261"/>
            <ac:spMk id="2059" creationId="{D2548F45-5164-4ABB-8212-7F293FDED8D4}"/>
          </ac:spMkLst>
        </pc:spChg>
        <pc:spChg chg="del">
          <ac:chgData name="Magda Peistikou - INSETE" userId="a3f62451-c3e1-4ab5-851c-4999de399fea" providerId="ADAL" clId="{27F8456A-B574-4441-9384-E69F9976C5A9}" dt="2025-10-09T06:28:21.141" v="23"/>
          <ac:spMkLst>
            <pc:docMk/>
            <pc:sldMk cId="105618804" sldId="261"/>
            <ac:spMk id="2061" creationId="{5E81CCFB-7BEF-4186-86FB-D09450B4D02D}"/>
          </ac:spMkLst>
        </pc:spChg>
        <pc:spChg chg="add">
          <ac:chgData name="Magda Peistikou - INSETE" userId="a3f62451-c3e1-4ab5-851c-4999de399fea" providerId="ADAL" clId="{27F8456A-B574-4441-9384-E69F9976C5A9}" dt="2025-10-09T12:01:24.280" v="1062" actId="26606"/>
          <ac:spMkLst>
            <pc:docMk/>
            <pc:sldMk cId="105618804" sldId="261"/>
            <ac:spMk id="2063" creationId="{08C9B587-E65E-4B52-B37C-ABEBB6E87928}"/>
          </ac:spMkLst>
        </pc:spChg>
        <pc:picChg chg="mod">
          <ac:chgData name="Magda Peistikou - INSETE" userId="a3f62451-c3e1-4ab5-851c-4999de399fea" providerId="ADAL" clId="{27F8456A-B574-4441-9384-E69F9976C5A9}" dt="2025-10-09T12:01:24.280" v="1062" actId="26606"/>
          <ac:picMkLst>
            <pc:docMk/>
            <pc:sldMk cId="105618804" sldId="261"/>
            <ac:picMk id="2050" creationId="{382101B6-06A2-EA7D-9E99-1A65E743B38D}"/>
          </ac:picMkLst>
        </pc:picChg>
      </pc:sldChg>
      <pc:sldChg chg="addSp delSp modSp add mod setBg delDesignElem">
        <pc:chgData name="Magda Peistikou - INSETE" userId="a3f62451-c3e1-4ab5-851c-4999de399fea" providerId="ADAL" clId="{27F8456A-B574-4441-9384-E69F9976C5A9}" dt="2025-10-09T12:03:38.366" v="1088" actId="14100"/>
        <pc:sldMkLst>
          <pc:docMk/>
          <pc:sldMk cId="3884927557" sldId="262"/>
        </pc:sldMkLst>
        <pc:spChg chg="mod">
          <ac:chgData name="Magda Peistikou - INSETE" userId="a3f62451-c3e1-4ab5-851c-4999de399fea" providerId="ADAL" clId="{27F8456A-B574-4441-9384-E69F9976C5A9}" dt="2025-10-09T12:02:29.095" v="1077" actId="26606"/>
          <ac:spMkLst>
            <pc:docMk/>
            <pc:sldMk cId="3884927557" sldId="262"/>
            <ac:spMk id="2" creationId="{57D92942-D824-1792-900E-DB56111CF9AB}"/>
          </ac:spMkLst>
        </pc:spChg>
        <pc:spChg chg="mod">
          <ac:chgData name="Magda Peistikou - INSETE" userId="a3f62451-c3e1-4ab5-851c-4999de399fea" providerId="ADAL" clId="{27F8456A-B574-4441-9384-E69F9976C5A9}" dt="2025-10-09T12:03:28.352" v="1085" actId="1076"/>
          <ac:spMkLst>
            <pc:docMk/>
            <pc:sldMk cId="3884927557" sldId="262"/>
            <ac:spMk id="6" creationId="{CB4AE157-CC84-F35E-E37E-9ABE686C8806}"/>
          </ac:spMkLst>
        </pc:spChg>
        <pc:spChg chg="add del">
          <ac:chgData name="Magda Peistikou - INSETE" userId="a3f62451-c3e1-4ab5-851c-4999de399fea" providerId="ADAL" clId="{27F8456A-B574-4441-9384-E69F9976C5A9}" dt="2025-10-09T12:02:29.095" v="1077" actId="26606"/>
          <ac:spMkLst>
            <pc:docMk/>
            <pc:sldMk cId="3884927557" sldId="262"/>
            <ac:spMk id="11" creationId="{8FC9BE17-9A7B-462D-AE50-3D8777387304}"/>
          </ac:spMkLst>
        </pc:spChg>
        <pc:spChg chg="add del">
          <ac:chgData name="Magda Peistikou - INSETE" userId="a3f62451-c3e1-4ab5-851c-4999de399fea" providerId="ADAL" clId="{27F8456A-B574-4441-9384-E69F9976C5A9}" dt="2025-10-09T12:02:29.095" v="1077" actId="26606"/>
          <ac:spMkLst>
            <pc:docMk/>
            <pc:sldMk cId="3884927557" sldId="262"/>
            <ac:spMk id="13" creationId="{3EBE8569-6AEC-4B8C-8D53-2DE337CDBA65}"/>
          </ac:spMkLst>
        </pc:spChg>
        <pc:spChg chg="add del">
          <ac:chgData name="Magda Peistikou - INSETE" userId="a3f62451-c3e1-4ab5-851c-4999de399fea" providerId="ADAL" clId="{27F8456A-B574-4441-9384-E69F9976C5A9}" dt="2025-10-09T12:02:29.095" v="1077" actId="26606"/>
          <ac:spMkLst>
            <pc:docMk/>
            <pc:sldMk cId="3884927557" sldId="262"/>
            <ac:spMk id="15" creationId="{55D4142C-5077-457F-A6AD-3FECFDB39685}"/>
          </ac:spMkLst>
        </pc:spChg>
        <pc:spChg chg="del">
          <ac:chgData name="Magda Peistikou - INSETE" userId="a3f62451-c3e1-4ab5-851c-4999de399fea" providerId="ADAL" clId="{27F8456A-B574-4441-9384-E69F9976C5A9}" dt="2025-10-09T06:28:21.141" v="23"/>
          <ac:spMkLst>
            <pc:docMk/>
            <pc:sldMk cId="3884927557" sldId="262"/>
            <ac:spMk id="16" creationId="{0671A8AE-40A1-4631-A6B8-581AFF065482}"/>
          </ac:spMkLst>
        </pc:spChg>
        <pc:spChg chg="add del">
          <ac:chgData name="Magda Peistikou - INSETE" userId="a3f62451-c3e1-4ab5-851c-4999de399fea" providerId="ADAL" clId="{27F8456A-B574-4441-9384-E69F9976C5A9}" dt="2025-10-09T12:02:29.095" v="1077" actId="26606"/>
          <ac:spMkLst>
            <pc:docMk/>
            <pc:sldMk cId="3884927557" sldId="262"/>
            <ac:spMk id="17" creationId="{7A5F0580-5EE9-419F-96EE-B6529EF6E7D0}"/>
          </ac:spMkLst>
        </pc:spChg>
        <pc:spChg chg="del">
          <ac:chgData name="Magda Peistikou - INSETE" userId="a3f62451-c3e1-4ab5-851c-4999de399fea" providerId="ADAL" clId="{27F8456A-B574-4441-9384-E69F9976C5A9}" dt="2025-10-09T06:28:21.141" v="23"/>
          <ac:spMkLst>
            <pc:docMk/>
            <pc:sldMk cId="3884927557" sldId="262"/>
            <ac:spMk id="18" creationId="{AB58EF07-17C2-48CF-ABB0-EEF1F17CB8F0}"/>
          </ac:spMkLst>
        </pc:spChg>
        <pc:spChg chg="add">
          <ac:chgData name="Magda Peistikou - INSETE" userId="a3f62451-c3e1-4ab5-851c-4999de399fea" providerId="ADAL" clId="{27F8456A-B574-4441-9384-E69F9976C5A9}" dt="2025-10-09T12:02:29.095" v="1077" actId="26606"/>
          <ac:spMkLst>
            <pc:docMk/>
            <pc:sldMk cId="3884927557" sldId="262"/>
            <ac:spMk id="19" creationId="{F13C74B1-5B17-4795-BED0-7140497B445A}"/>
          </ac:spMkLst>
        </pc:spChg>
        <pc:spChg chg="del">
          <ac:chgData name="Magda Peistikou - INSETE" userId="a3f62451-c3e1-4ab5-851c-4999de399fea" providerId="ADAL" clId="{27F8456A-B574-4441-9384-E69F9976C5A9}" dt="2025-10-09T06:28:21.141" v="23"/>
          <ac:spMkLst>
            <pc:docMk/>
            <pc:sldMk cId="3884927557" sldId="262"/>
            <ac:spMk id="20" creationId="{AF2F604E-43BE-4DC3-B983-E071523364F8}"/>
          </ac:spMkLst>
        </pc:spChg>
        <pc:spChg chg="del">
          <ac:chgData name="Magda Peistikou - INSETE" userId="a3f62451-c3e1-4ab5-851c-4999de399fea" providerId="ADAL" clId="{27F8456A-B574-4441-9384-E69F9976C5A9}" dt="2025-10-09T06:28:21.141" v="23"/>
          <ac:spMkLst>
            <pc:docMk/>
            <pc:sldMk cId="3884927557" sldId="262"/>
            <ac:spMk id="22" creationId="{08C9B587-E65E-4B52-B37C-ABEBB6E87928}"/>
          </ac:spMkLst>
        </pc:spChg>
        <pc:spChg chg="add">
          <ac:chgData name="Magda Peistikou - INSETE" userId="a3f62451-c3e1-4ab5-851c-4999de399fea" providerId="ADAL" clId="{27F8456A-B574-4441-9384-E69F9976C5A9}" dt="2025-10-09T12:02:29.095" v="1077" actId="26606"/>
          <ac:spMkLst>
            <pc:docMk/>
            <pc:sldMk cId="3884927557" sldId="262"/>
            <ac:spMk id="24" creationId="{D4974D33-8DC5-464E-8C6D-BE58F0669C17}"/>
          </ac:spMkLst>
        </pc:spChg>
        <pc:picChg chg="mod ord">
          <ac:chgData name="Magda Peistikou - INSETE" userId="a3f62451-c3e1-4ab5-851c-4999de399fea" providerId="ADAL" clId="{27F8456A-B574-4441-9384-E69F9976C5A9}" dt="2025-10-09T12:03:38.366" v="1088" actId="14100"/>
          <ac:picMkLst>
            <pc:docMk/>
            <pc:sldMk cId="3884927557" sldId="262"/>
            <ac:picMk id="3" creationId="{E366C8F0-41C5-2B7B-17E5-6B72F5C145EC}"/>
          </ac:picMkLst>
        </pc:picChg>
      </pc:sldChg>
      <pc:sldChg chg="addSp delSp modSp add mod setBg delDesignElem">
        <pc:chgData name="Magda Peistikou - INSETE" userId="a3f62451-c3e1-4ab5-851c-4999de399fea" providerId="ADAL" clId="{27F8456A-B574-4441-9384-E69F9976C5A9}" dt="2025-10-09T12:05:27.056" v="1101" actId="207"/>
        <pc:sldMkLst>
          <pc:docMk/>
          <pc:sldMk cId="1259294570" sldId="263"/>
        </pc:sldMkLst>
        <pc:spChg chg="mod">
          <ac:chgData name="Magda Peistikou - INSETE" userId="a3f62451-c3e1-4ab5-851c-4999de399fea" providerId="ADAL" clId="{27F8456A-B574-4441-9384-E69F9976C5A9}" dt="2025-10-09T12:05:27.056" v="1101" actId="207"/>
          <ac:spMkLst>
            <pc:docMk/>
            <pc:sldMk cId="1259294570" sldId="263"/>
            <ac:spMk id="2" creationId="{2B61D67F-39A9-0E93-10B2-C95DDA26AD7B}"/>
          </ac:spMkLst>
        </pc:spChg>
        <pc:spChg chg="add">
          <ac:chgData name="Magda Peistikou - INSETE" userId="a3f62451-c3e1-4ab5-851c-4999de399fea" providerId="ADAL" clId="{27F8456A-B574-4441-9384-E69F9976C5A9}" dt="2025-10-09T12:05:18.205" v="1100" actId="26606"/>
          <ac:spMkLst>
            <pc:docMk/>
            <pc:sldMk cId="1259294570" sldId="263"/>
            <ac:spMk id="9" creationId="{955A2079-FA98-4876-80F0-72364A7D2EA4}"/>
          </ac:spMkLst>
        </pc:spChg>
        <pc:spChg chg="del">
          <ac:chgData name="Magda Peistikou - INSETE" userId="a3f62451-c3e1-4ab5-851c-4999de399fea" providerId="ADAL" clId="{27F8456A-B574-4441-9384-E69F9976C5A9}" dt="2025-10-09T06:28:21.141" v="23"/>
          <ac:spMkLst>
            <pc:docMk/>
            <pc:sldMk cId="1259294570" sldId="263"/>
            <ac:spMk id="29" creationId="{7D144591-E9E9-4209-8701-3BB48A917D51}"/>
          </ac:spMkLst>
        </pc:spChg>
        <pc:graphicFrameChg chg="mod modGraphic">
          <ac:chgData name="Magda Peistikou - INSETE" userId="a3f62451-c3e1-4ab5-851c-4999de399fea" providerId="ADAL" clId="{27F8456A-B574-4441-9384-E69F9976C5A9}" dt="2025-10-09T12:05:18.205" v="1100" actId="26606"/>
          <ac:graphicFrameMkLst>
            <pc:docMk/>
            <pc:sldMk cId="1259294570" sldId="263"/>
            <ac:graphicFrameMk id="4" creationId="{B3BC6203-EEE9-911D-E2B4-53CCF0CD1C67}"/>
          </ac:graphicFrameMkLst>
        </pc:graphicFrameChg>
        <pc:picChg chg="del">
          <ac:chgData name="Magda Peistikou - INSETE" userId="a3f62451-c3e1-4ab5-851c-4999de399fea" providerId="ADAL" clId="{27F8456A-B574-4441-9384-E69F9976C5A9}" dt="2025-10-09T06:29:25.586" v="34" actId="478"/>
          <ac:picMkLst>
            <pc:docMk/>
            <pc:sldMk cId="1259294570" sldId="263"/>
            <ac:picMk id="5" creationId="{3AAB22F3-F0A6-1C55-DE1A-762097FF1E35}"/>
          </ac:picMkLst>
        </pc:picChg>
      </pc:sldChg>
      <pc:sldChg chg="addSp delSp modSp add mod setBg delDesignElem">
        <pc:chgData name="Magda Peistikou - INSETE" userId="a3f62451-c3e1-4ab5-851c-4999de399fea" providerId="ADAL" clId="{27F8456A-B574-4441-9384-E69F9976C5A9}" dt="2025-10-09T12:07:19.040" v="1114" actId="1076"/>
        <pc:sldMkLst>
          <pc:docMk/>
          <pc:sldMk cId="2354390830" sldId="264"/>
        </pc:sldMkLst>
        <pc:spChg chg="mod">
          <ac:chgData name="Magda Peistikou - INSETE" userId="a3f62451-c3e1-4ab5-851c-4999de399fea" providerId="ADAL" clId="{27F8456A-B574-4441-9384-E69F9976C5A9}" dt="2025-10-09T12:07:19.040" v="1114" actId="1076"/>
          <ac:spMkLst>
            <pc:docMk/>
            <pc:sldMk cId="2354390830" sldId="264"/>
            <ac:spMk id="2" creationId="{4DDF0939-688D-AAFD-A695-BC027BDF9680}"/>
          </ac:spMkLst>
        </pc:spChg>
        <pc:spChg chg="mod">
          <ac:chgData name="Magda Peistikou - INSETE" userId="a3f62451-c3e1-4ab5-851c-4999de399fea" providerId="ADAL" clId="{27F8456A-B574-4441-9384-E69F9976C5A9}" dt="2025-10-09T12:07:08.759" v="1112" actId="1076"/>
          <ac:spMkLst>
            <pc:docMk/>
            <pc:sldMk cId="2354390830" sldId="264"/>
            <ac:spMk id="5" creationId="{80F36408-AF89-055F-C0B5-F80EF84FF48A}"/>
          </ac:spMkLst>
        </pc:spChg>
        <pc:spChg chg="add del">
          <ac:chgData name="Magda Peistikou - INSETE" userId="a3f62451-c3e1-4ab5-851c-4999de399fea" providerId="ADAL" clId="{27F8456A-B574-4441-9384-E69F9976C5A9}" dt="2025-10-09T12:04:26.070" v="1097" actId="26606"/>
          <ac:spMkLst>
            <pc:docMk/>
            <pc:sldMk cId="2354390830" sldId="264"/>
            <ac:spMk id="2055" creationId="{ECC07320-C2CA-4E29-8481-9D9E143C7788}"/>
          </ac:spMkLst>
        </pc:spChg>
        <pc:spChg chg="add del">
          <ac:chgData name="Magda Peistikou - INSETE" userId="a3f62451-c3e1-4ab5-851c-4999de399fea" providerId="ADAL" clId="{27F8456A-B574-4441-9384-E69F9976C5A9}" dt="2025-10-09T12:04:26.070" v="1097" actId="26606"/>
          <ac:spMkLst>
            <pc:docMk/>
            <pc:sldMk cId="2354390830" sldId="264"/>
            <ac:spMk id="2057" creationId="{178FB36B-5BFE-42CA-BC60-1115E0D95EEC}"/>
          </ac:spMkLst>
        </pc:spChg>
        <pc:spChg chg="del">
          <ac:chgData name="Magda Peistikou - INSETE" userId="a3f62451-c3e1-4ab5-851c-4999de399fea" providerId="ADAL" clId="{27F8456A-B574-4441-9384-E69F9976C5A9}" dt="2025-10-09T06:28:21.141" v="23"/>
          <ac:spMkLst>
            <pc:docMk/>
            <pc:sldMk cId="2354390830" sldId="264"/>
            <ac:spMk id="2059" creationId="{ECC07320-C2CA-4E29-8481-9D9E143C7788}"/>
          </ac:spMkLst>
        </pc:spChg>
        <pc:spChg chg="del">
          <ac:chgData name="Magda Peistikou - INSETE" userId="a3f62451-c3e1-4ab5-851c-4999de399fea" providerId="ADAL" clId="{27F8456A-B574-4441-9384-E69F9976C5A9}" dt="2025-10-09T06:28:21.141" v="23"/>
          <ac:spMkLst>
            <pc:docMk/>
            <pc:sldMk cId="2354390830" sldId="264"/>
            <ac:spMk id="2060" creationId="{178FB36B-5BFE-42CA-BC60-1115E0D95EEC}"/>
          </ac:spMkLst>
        </pc:spChg>
        <pc:spChg chg="add del">
          <ac:chgData name="Magda Peistikou - INSETE" userId="a3f62451-c3e1-4ab5-851c-4999de399fea" providerId="ADAL" clId="{27F8456A-B574-4441-9384-E69F9976C5A9}" dt="2025-10-09T12:04:17.813" v="1092" actId="26606"/>
          <ac:spMkLst>
            <pc:docMk/>
            <pc:sldMk cId="2354390830" sldId="264"/>
            <ac:spMk id="2062" creationId="{ECC07320-C2CA-4E29-8481-9D9E143C7788}"/>
          </ac:spMkLst>
        </pc:spChg>
        <pc:spChg chg="add del">
          <ac:chgData name="Magda Peistikou - INSETE" userId="a3f62451-c3e1-4ab5-851c-4999de399fea" providerId="ADAL" clId="{27F8456A-B574-4441-9384-E69F9976C5A9}" dt="2025-10-09T12:04:17.813" v="1092" actId="26606"/>
          <ac:spMkLst>
            <pc:docMk/>
            <pc:sldMk cId="2354390830" sldId="264"/>
            <ac:spMk id="2064" creationId="{178FB36B-5BFE-42CA-BC60-1115E0D95EEC}"/>
          </ac:spMkLst>
        </pc:spChg>
        <pc:spChg chg="add del">
          <ac:chgData name="Magda Peistikou - INSETE" userId="a3f62451-c3e1-4ab5-851c-4999de399fea" providerId="ADAL" clId="{27F8456A-B574-4441-9384-E69F9976C5A9}" dt="2025-10-09T12:04:23.545" v="1094" actId="26606"/>
          <ac:spMkLst>
            <pc:docMk/>
            <pc:sldMk cId="2354390830" sldId="264"/>
            <ac:spMk id="2066" creationId="{F13C74B1-5B17-4795-BED0-7140497B445A}"/>
          </ac:spMkLst>
        </pc:spChg>
        <pc:spChg chg="add del">
          <ac:chgData name="Magda Peistikou - INSETE" userId="a3f62451-c3e1-4ab5-851c-4999de399fea" providerId="ADAL" clId="{27F8456A-B574-4441-9384-E69F9976C5A9}" dt="2025-10-09T12:04:23.545" v="1094" actId="26606"/>
          <ac:spMkLst>
            <pc:docMk/>
            <pc:sldMk cId="2354390830" sldId="264"/>
            <ac:spMk id="2067" creationId="{D4974D33-8DC5-464E-8C6D-BE58F0669C17}"/>
          </ac:spMkLst>
        </pc:spChg>
        <pc:spChg chg="add del">
          <ac:chgData name="Magda Peistikou - INSETE" userId="a3f62451-c3e1-4ab5-851c-4999de399fea" providerId="ADAL" clId="{27F8456A-B574-4441-9384-E69F9976C5A9}" dt="2025-10-09T12:04:26.070" v="1096" actId="26606"/>
          <ac:spMkLst>
            <pc:docMk/>
            <pc:sldMk cId="2354390830" sldId="264"/>
            <ac:spMk id="2069" creationId="{2B97F24A-32CE-4C1C-A50D-3016B394DCFB}"/>
          </ac:spMkLst>
        </pc:spChg>
        <pc:spChg chg="add del">
          <ac:chgData name="Magda Peistikou - INSETE" userId="a3f62451-c3e1-4ab5-851c-4999de399fea" providerId="ADAL" clId="{27F8456A-B574-4441-9384-E69F9976C5A9}" dt="2025-10-09T12:04:26.070" v="1096" actId="26606"/>
          <ac:spMkLst>
            <pc:docMk/>
            <pc:sldMk cId="2354390830" sldId="264"/>
            <ac:spMk id="2070" creationId="{CD8B4F24-440B-49E9-B85D-733523DC064B}"/>
          </ac:spMkLst>
        </pc:spChg>
        <pc:spChg chg="add">
          <ac:chgData name="Magda Peistikou - INSETE" userId="a3f62451-c3e1-4ab5-851c-4999de399fea" providerId="ADAL" clId="{27F8456A-B574-4441-9384-E69F9976C5A9}" dt="2025-10-09T12:04:26.070" v="1097" actId="26606"/>
          <ac:spMkLst>
            <pc:docMk/>
            <pc:sldMk cId="2354390830" sldId="264"/>
            <ac:spMk id="2072" creationId="{04812C46-200A-4DEB-A05E-3ED6C68C2387}"/>
          </ac:spMkLst>
        </pc:spChg>
        <pc:spChg chg="add">
          <ac:chgData name="Magda Peistikou - INSETE" userId="a3f62451-c3e1-4ab5-851c-4999de399fea" providerId="ADAL" clId="{27F8456A-B574-4441-9384-E69F9976C5A9}" dt="2025-10-09T12:04:26.070" v="1097" actId="26606"/>
          <ac:spMkLst>
            <pc:docMk/>
            <pc:sldMk cId="2354390830" sldId="264"/>
            <ac:spMk id="2073" creationId="{D1EA859B-E555-4109-94F3-6700E046E008}"/>
          </ac:spMkLst>
        </pc:spChg>
        <pc:picChg chg="mod ord">
          <ac:chgData name="Magda Peistikou - INSETE" userId="a3f62451-c3e1-4ab5-851c-4999de399fea" providerId="ADAL" clId="{27F8456A-B574-4441-9384-E69F9976C5A9}" dt="2025-10-09T12:04:26.070" v="1096" actId="26606"/>
          <ac:picMkLst>
            <pc:docMk/>
            <pc:sldMk cId="2354390830" sldId="264"/>
            <ac:picMk id="2050" creationId="{C6D21EC4-E739-C889-EA45-E1C07E4D5986}"/>
          </ac:picMkLst>
        </pc:picChg>
      </pc:sldChg>
      <pc:sldChg chg="delSp add mod setBg delDesignElem">
        <pc:chgData name="Magda Peistikou - INSETE" userId="a3f62451-c3e1-4ab5-851c-4999de399fea" providerId="ADAL" clId="{27F8456A-B574-4441-9384-E69F9976C5A9}" dt="2025-10-09T06:29:32.020" v="35" actId="478"/>
        <pc:sldMkLst>
          <pc:docMk/>
          <pc:sldMk cId="3053504951" sldId="265"/>
        </pc:sldMkLst>
        <pc:spChg chg="del">
          <ac:chgData name="Magda Peistikou - INSETE" userId="a3f62451-c3e1-4ab5-851c-4999de399fea" providerId="ADAL" clId="{27F8456A-B574-4441-9384-E69F9976C5A9}" dt="2025-10-09T06:28:21.141" v="23"/>
          <ac:spMkLst>
            <pc:docMk/>
            <pc:sldMk cId="3053504951" sldId="265"/>
            <ac:spMk id="16" creationId="{6EFC920F-B85A-4068-BD93-41064EDE93D3}"/>
          </ac:spMkLst>
        </pc:spChg>
        <pc:spChg chg="del">
          <ac:chgData name="Magda Peistikou - INSETE" userId="a3f62451-c3e1-4ab5-851c-4999de399fea" providerId="ADAL" clId="{27F8456A-B574-4441-9384-E69F9976C5A9}" dt="2025-10-09T06:28:21.141" v="23"/>
          <ac:spMkLst>
            <pc:docMk/>
            <pc:sldMk cId="3053504951" sldId="265"/>
            <ac:spMk id="22" creationId="{CBC4F608-B4B8-48C3-9572-C0F061B1CD99}"/>
          </ac:spMkLst>
        </pc:spChg>
        <pc:spChg chg="del">
          <ac:chgData name="Magda Peistikou - INSETE" userId="a3f62451-c3e1-4ab5-851c-4999de399fea" providerId="ADAL" clId="{27F8456A-B574-4441-9384-E69F9976C5A9}" dt="2025-10-09T06:28:21.141" v="23"/>
          <ac:spMkLst>
            <pc:docMk/>
            <pc:sldMk cId="3053504951" sldId="265"/>
            <ac:spMk id="24" creationId="{1382A32C-5B0C-4B1C-A074-76C6DBCC9F87}"/>
          </ac:spMkLst>
        </pc:spChg>
        <pc:grpChg chg="del">
          <ac:chgData name="Magda Peistikou - INSETE" userId="a3f62451-c3e1-4ab5-851c-4999de399fea" providerId="ADAL" clId="{27F8456A-B574-4441-9384-E69F9976C5A9}" dt="2025-10-09T06:28:21.141" v="23"/>
          <ac:grpSpMkLst>
            <pc:docMk/>
            <pc:sldMk cId="3053504951" sldId="265"/>
            <ac:grpSpMk id="18" creationId="{1C559108-BBAE-426C-8564-051D2BA6DDC8}"/>
          </ac:grpSpMkLst>
        </pc:grpChg>
        <pc:picChg chg="del">
          <ac:chgData name="Magda Peistikou - INSETE" userId="a3f62451-c3e1-4ab5-851c-4999de399fea" providerId="ADAL" clId="{27F8456A-B574-4441-9384-E69F9976C5A9}" dt="2025-10-09T06:29:32.020" v="35" actId="478"/>
          <ac:picMkLst>
            <pc:docMk/>
            <pc:sldMk cId="3053504951" sldId="265"/>
            <ac:picMk id="2" creationId="{3BE1E58E-0B1A-4C92-F6E8-5935522660F1}"/>
          </ac:picMkLst>
        </pc:picChg>
      </pc:sldChg>
      <pc:sldChg chg="delSp add mod setBg delDesignElem">
        <pc:chgData name="Magda Peistikou - INSETE" userId="a3f62451-c3e1-4ab5-851c-4999de399fea" providerId="ADAL" clId="{27F8456A-B574-4441-9384-E69F9976C5A9}" dt="2025-10-09T06:29:35.045" v="36" actId="478"/>
        <pc:sldMkLst>
          <pc:docMk/>
          <pc:sldMk cId="3529385195" sldId="266"/>
        </pc:sldMkLst>
        <pc:spChg chg="del">
          <ac:chgData name="Magda Peistikou - INSETE" userId="a3f62451-c3e1-4ab5-851c-4999de399fea" providerId="ADAL" clId="{27F8456A-B574-4441-9384-E69F9976C5A9}" dt="2025-10-09T06:28:21.141" v="23"/>
          <ac:spMkLst>
            <pc:docMk/>
            <pc:sldMk cId="3529385195" sldId="266"/>
            <ac:spMk id="8" creationId="{C9A36457-A5F4-4103-A443-02581C09185B}"/>
          </ac:spMkLst>
        </pc:spChg>
        <pc:spChg chg="del">
          <ac:chgData name="Magda Peistikou - INSETE" userId="a3f62451-c3e1-4ab5-851c-4999de399fea" providerId="ADAL" clId="{27F8456A-B574-4441-9384-E69F9976C5A9}" dt="2025-10-09T06:28:21.141" v="23"/>
          <ac:spMkLst>
            <pc:docMk/>
            <pc:sldMk cId="3529385195" sldId="266"/>
            <ac:spMk id="10" creationId="{DC5FB7E8-B636-40FA-BE8D-48145C0F5C57}"/>
          </ac:spMkLst>
        </pc:spChg>
        <pc:spChg chg="del">
          <ac:chgData name="Magda Peistikou - INSETE" userId="a3f62451-c3e1-4ab5-851c-4999de399fea" providerId="ADAL" clId="{27F8456A-B574-4441-9384-E69F9976C5A9}" dt="2025-10-09T06:28:21.141" v="23"/>
          <ac:spMkLst>
            <pc:docMk/>
            <pc:sldMk cId="3529385195" sldId="266"/>
            <ac:spMk id="12" creationId="{142DCE2C-2863-46FA-9BE7-24365A24D9BA}"/>
          </ac:spMkLst>
        </pc:spChg>
        <pc:picChg chg="del">
          <ac:chgData name="Magda Peistikou - INSETE" userId="a3f62451-c3e1-4ab5-851c-4999de399fea" providerId="ADAL" clId="{27F8456A-B574-4441-9384-E69F9976C5A9}" dt="2025-10-09T06:29:35.045" v="36" actId="478"/>
          <ac:picMkLst>
            <pc:docMk/>
            <pc:sldMk cId="3529385195" sldId="266"/>
            <ac:picMk id="2" creationId="{2E34B93E-4A74-1B45-4DB9-0EA4E8B1F87C}"/>
          </ac:picMkLst>
        </pc:picChg>
      </pc:sldChg>
      <pc:sldChg chg="delSp modSp add del mod setBg delDesignElem">
        <pc:chgData name="Magda Peistikou - INSETE" userId="a3f62451-c3e1-4ab5-851c-4999de399fea" providerId="ADAL" clId="{27F8456A-B574-4441-9384-E69F9976C5A9}" dt="2025-10-09T11:52:51.468" v="1055" actId="47"/>
        <pc:sldMkLst>
          <pc:docMk/>
          <pc:sldMk cId="1397509057" sldId="268"/>
        </pc:sldMkLst>
        <pc:spChg chg="mod">
          <ac:chgData name="Magda Peistikou - INSETE" userId="a3f62451-c3e1-4ab5-851c-4999de399fea" providerId="ADAL" clId="{27F8456A-B574-4441-9384-E69F9976C5A9}" dt="2025-10-09T06:28:56.511" v="29" actId="207"/>
          <ac:spMkLst>
            <pc:docMk/>
            <pc:sldMk cId="1397509057" sldId="268"/>
            <ac:spMk id="2" creationId="{7F722791-13C5-8B80-3190-07D07DB5C21E}"/>
          </ac:spMkLst>
        </pc:spChg>
        <pc:spChg chg="del">
          <ac:chgData name="Magda Peistikou - INSETE" userId="a3f62451-c3e1-4ab5-851c-4999de399fea" providerId="ADAL" clId="{27F8456A-B574-4441-9384-E69F9976C5A9}" dt="2025-10-09T06:28:21.141" v="23"/>
          <ac:spMkLst>
            <pc:docMk/>
            <pc:sldMk cId="1397509057" sldId="268"/>
            <ac:spMk id="27" creationId="{A8384FB5-9ADC-4DDC-881B-597D56F5B15D}"/>
          </ac:spMkLst>
        </pc:spChg>
        <pc:spChg chg="del">
          <ac:chgData name="Magda Peistikou - INSETE" userId="a3f62451-c3e1-4ab5-851c-4999de399fea" providerId="ADAL" clId="{27F8456A-B574-4441-9384-E69F9976C5A9}" dt="2025-10-09T06:28:21.141" v="23"/>
          <ac:spMkLst>
            <pc:docMk/>
            <pc:sldMk cId="1397509057" sldId="268"/>
            <ac:spMk id="28" creationId="{91E5A9A7-95C6-4F4F-B00E-C82E07FE62EF}"/>
          </ac:spMkLst>
        </pc:spChg>
        <pc:spChg chg="del">
          <ac:chgData name="Magda Peistikou - INSETE" userId="a3f62451-c3e1-4ab5-851c-4999de399fea" providerId="ADAL" clId="{27F8456A-B574-4441-9384-E69F9976C5A9}" dt="2025-10-09T06:28:21.141" v="23"/>
          <ac:spMkLst>
            <pc:docMk/>
            <pc:sldMk cId="1397509057" sldId="268"/>
            <ac:spMk id="29" creationId="{D07DD2DE-F619-49DD-B5E7-03A290FF4ED1}"/>
          </ac:spMkLst>
        </pc:spChg>
        <pc:spChg chg="del">
          <ac:chgData name="Magda Peistikou - INSETE" userId="a3f62451-c3e1-4ab5-851c-4999de399fea" providerId="ADAL" clId="{27F8456A-B574-4441-9384-E69F9976C5A9}" dt="2025-10-09T06:28:21.141" v="23"/>
          <ac:spMkLst>
            <pc:docMk/>
            <pc:sldMk cId="1397509057" sldId="268"/>
            <ac:spMk id="30" creationId="{85149191-5F60-4A28-AAFF-039F96B0F3EC}"/>
          </ac:spMkLst>
        </pc:spChg>
        <pc:spChg chg="del">
          <ac:chgData name="Magda Peistikou - INSETE" userId="a3f62451-c3e1-4ab5-851c-4999de399fea" providerId="ADAL" clId="{27F8456A-B574-4441-9384-E69F9976C5A9}" dt="2025-10-09T06:28:21.141" v="23"/>
          <ac:spMkLst>
            <pc:docMk/>
            <pc:sldMk cId="1397509057" sldId="268"/>
            <ac:spMk id="31" creationId="{F8260ED5-17F7-4158-B241-D51DD4CF1B7E}"/>
          </ac:spMkLst>
        </pc:spChg>
        <pc:picChg chg="del">
          <ac:chgData name="Magda Peistikou - INSETE" userId="a3f62451-c3e1-4ab5-851c-4999de399fea" providerId="ADAL" clId="{27F8456A-B574-4441-9384-E69F9976C5A9}" dt="2025-10-09T06:28:50.361" v="28" actId="478"/>
          <ac:picMkLst>
            <pc:docMk/>
            <pc:sldMk cId="1397509057" sldId="268"/>
            <ac:picMk id="4" creationId="{E0EB12FF-29E6-F497-E625-1D7E8DEAE9DB}"/>
          </ac:picMkLst>
        </pc:picChg>
      </pc:sldChg>
      <pc:sldChg chg="delSp add mod setBg delDesignElem">
        <pc:chgData name="Magda Peistikou - INSETE" userId="a3f62451-c3e1-4ab5-851c-4999de399fea" providerId="ADAL" clId="{27F8456A-B574-4441-9384-E69F9976C5A9}" dt="2025-10-09T06:29:40.163" v="37" actId="478"/>
        <pc:sldMkLst>
          <pc:docMk/>
          <pc:sldMk cId="234343208" sldId="270"/>
        </pc:sldMkLst>
        <pc:spChg chg="del">
          <ac:chgData name="Magda Peistikou - INSETE" userId="a3f62451-c3e1-4ab5-851c-4999de399fea" providerId="ADAL" clId="{27F8456A-B574-4441-9384-E69F9976C5A9}" dt="2025-10-09T06:28:21.141" v="23"/>
          <ac:spMkLst>
            <pc:docMk/>
            <pc:sldMk cId="234343208" sldId="270"/>
            <ac:spMk id="8" creationId="{9095C1F4-AE7F-44E4-8693-40D3D6831140}"/>
          </ac:spMkLst>
        </pc:spChg>
        <pc:spChg chg="del">
          <ac:chgData name="Magda Peistikou - INSETE" userId="a3f62451-c3e1-4ab5-851c-4999de399fea" providerId="ADAL" clId="{27F8456A-B574-4441-9384-E69F9976C5A9}" dt="2025-10-09T06:28:21.141" v="23"/>
          <ac:spMkLst>
            <pc:docMk/>
            <pc:sldMk cId="234343208" sldId="270"/>
            <ac:spMk id="14" creationId="{871AEA07-1E14-44B4-8E55-64EF049CD66F}"/>
          </ac:spMkLst>
        </pc:spChg>
        <pc:grpChg chg="del">
          <ac:chgData name="Magda Peistikou - INSETE" userId="a3f62451-c3e1-4ab5-851c-4999de399fea" providerId="ADAL" clId="{27F8456A-B574-4441-9384-E69F9976C5A9}" dt="2025-10-09T06:28:21.141" v="23"/>
          <ac:grpSpMkLst>
            <pc:docMk/>
            <pc:sldMk cId="234343208" sldId="270"/>
            <ac:grpSpMk id="10" creationId="{8734DDD3-F723-4DD3-8ABE-EC0B2AC87D74}"/>
          </ac:grpSpMkLst>
        </pc:grpChg>
        <pc:picChg chg="del">
          <ac:chgData name="Magda Peistikou - INSETE" userId="a3f62451-c3e1-4ab5-851c-4999de399fea" providerId="ADAL" clId="{27F8456A-B574-4441-9384-E69F9976C5A9}" dt="2025-10-09T06:29:40.163" v="37" actId="478"/>
          <ac:picMkLst>
            <pc:docMk/>
            <pc:sldMk cId="234343208" sldId="270"/>
            <ac:picMk id="3" creationId="{646348F2-E70E-82BD-5EC1-5042186D3A9B}"/>
          </ac:picMkLst>
        </pc:picChg>
      </pc:sldChg>
      <pc:sldChg chg="delSp add mod setBg delDesignElem">
        <pc:chgData name="Magda Peistikou - INSETE" userId="a3f62451-c3e1-4ab5-851c-4999de399fea" providerId="ADAL" clId="{27F8456A-B574-4441-9384-E69F9976C5A9}" dt="2025-10-09T06:29:43.529" v="38" actId="478"/>
        <pc:sldMkLst>
          <pc:docMk/>
          <pc:sldMk cId="2816557509" sldId="272"/>
        </pc:sldMkLst>
        <pc:spChg chg="del">
          <ac:chgData name="Magda Peistikou - INSETE" userId="a3f62451-c3e1-4ab5-851c-4999de399fea" providerId="ADAL" clId="{27F8456A-B574-4441-9384-E69F9976C5A9}" dt="2025-10-09T06:28:21.141" v="23"/>
          <ac:spMkLst>
            <pc:docMk/>
            <pc:sldMk cId="2816557509" sldId="272"/>
            <ac:spMk id="8" creationId="{B6CDA21F-E7AF-4C75-8395-33F58D5B0E45}"/>
          </ac:spMkLst>
        </pc:spChg>
        <pc:spChg chg="del">
          <ac:chgData name="Magda Peistikou - INSETE" userId="a3f62451-c3e1-4ab5-851c-4999de399fea" providerId="ADAL" clId="{27F8456A-B574-4441-9384-E69F9976C5A9}" dt="2025-10-09T06:28:21.141" v="23"/>
          <ac:spMkLst>
            <pc:docMk/>
            <pc:sldMk cId="2816557509" sldId="272"/>
            <ac:spMk id="15" creationId="{D5B0017B-2ECA-49AF-B397-DC140825DF8D}"/>
          </ac:spMkLst>
        </pc:spChg>
        <pc:grpChg chg="del">
          <ac:chgData name="Magda Peistikou - INSETE" userId="a3f62451-c3e1-4ab5-851c-4999de399fea" providerId="ADAL" clId="{27F8456A-B574-4441-9384-E69F9976C5A9}" dt="2025-10-09T06:28:21.141" v="23"/>
          <ac:grpSpMkLst>
            <pc:docMk/>
            <pc:sldMk cId="2816557509" sldId="272"/>
            <ac:grpSpMk id="10" creationId="{AE1C45F0-260A-458C-96ED-C1F6D2151219}"/>
          </ac:grpSpMkLst>
        </pc:grpChg>
        <pc:picChg chg="del">
          <ac:chgData name="Magda Peistikou - INSETE" userId="a3f62451-c3e1-4ab5-851c-4999de399fea" providerId="ADAL" clId="{27F8456A-B574-4441-9384-E69F9976C5A9}" dt="2025-10-09T06:29:43.529" v="38" actId="478"/>
          <ac:picMkLst>
            <pc:docMk/>
            <pc:sldMk cId="2816557509" sldId="272"/>
            <ac:picMk id="4" creationId="{A53AF204-C061-1BB8-D3E9-F1EA15C450FE}"/>
          </ac:picMkLst>
        </pc:picChg>
        <pc:cxnChg chg="del">
          <ac:chgData name="Magda Peistikou - INSETE" userId="a3f62451-c3e1-4ab5-851c-4999de399fea" providerId="ADAL" clId="{27F8456A-B574-4441-9384-E69F9976C5A9}" dt="2025-10-09T06:28:21.141" v="23"/>
          <ac:cxnSpMkLst>
            <pc:docMk/>
            <pc:sldMk cId="2816557509" sldId="272"/>
            <ac:cxnSpMk id="17" creationId="{6CF1BAF6-AD41-4082-B212-8A1F9A2E8779}"/>
          </ac:cxnSpMkLst>
        </pc:cxnChg>
      </pc:sldChg>
      <pc:sldChg chg="delSp add mod setBg delDesignElem">
        <pc:chgData name="Magda Peistikou - INSETE" userId="a3f62451-c3e1-4ab5-851c-4999de399fea" providerId="ADAL" clId="{27F8456A-B574-4441-9384-E69F9976C5A9}" dt="2025-10-09T06:29:47.084" v="39" actId="478"/>
        <pc:sldMkLst>
          <pc:docMk/>
          <pc:sldMk cId="3326668071" sldId="274"/>
        </pc:sldMkLst>
        <pc:spChg chg="del">
          <ac:chgData name="Magda Peistikou - INSETE" userId="a3f62451-c3e1-4ab5-851c-4999de399fea" providerId="ADAL" clId="{27F8456A-B574-4441-9384-E69F9976C5A9}" dt="2025-10-09T06:28:21.141" v="23"/>
          <ac:spMkLst>
            <pc:docMk/>
            <pc:sldMk cId="3326668071" sldId="274"/>
            <ac:spMk id="8" creationId="{4DA718D0-4865-4629-8134-44F68D41D574}"/>
          </ac:spMkLst>
        </pc:spChg>
        <pc:spChg chg="del">
          <ac:chgData name="Magda Peistikou - INSETE" userId="a3f62451-c3e1-4ab5-851c-4999de399fea" providerId="ADAL" clId="{27F8456A-B574-4441-9384-E69F9976C5A9}" dt="2025-10-09T06:28:21.141" v="23"/>
          <ac:spMkLst>
            <pc:docMk/>
            <pc:sldMk cId="3326668071" sldId="274"/>
            <ac:spMk id="14" creationId="{CBC4F608-B4B8-48C3-9572-C0F061B1CD99}"/>
          </ac:spMkLst>
        </pc:spChg>
        <pc:grpChg chg="del">
          <ac:chgData name="Magda Peistikou - INSETE" userId="a3f62451-c3e1-4ab5-851c-4999de399fea" providerId="ADAL" clId="{27F8456A-B574-4441-9384-E69F9976C5A9}" dt="2025-10-09T06:28:21.141" v="23"/>
          <ac:grpSpMkLst>
            <pc:docMk/>
            <pc:sldMk cId="3326668071" sldId="274"/>
            <ac:grpSpMk id="10" creationId="{65167ED7-6315-43AB-B1B6-C326D5FD8F84}"/>
          </ac:grpSpMkLst>
        </pc:grpChg>
        <pc:picChg chg="del">
          <ac:chgData name="Magda Peistikou - INSETE" userId="a3f62451-c3e1-4ab5-851c-4999de399fea" providerId="ADAL" clId="{27F8456A-B574-4441-9384-E69F9976C5A9}" dt="2025-10-09T06:29:47.084" v="39" actId="478"/>
          <ac:picMkLst>
            <pc:docMk/>
            <pc:sldMk cId="3326668071" sldId="274"/>
            <ac:picMk id="4" creationId="{FDB3B772-909D-CE30-A179-EA044347C5B3}"/>
          </ac:picMkLst>
        </pc:picChg>
      </pc:sldChg>
      <pc:sldChg chg="delSp add mod">
        <pc:chgData name="Magda Peistikou - INSETE" userId="a3f62451-c3e1-4ab5-851c-4999de399fea" providerId="ADAL" clId="{27F8456A-B574-4441-9384-E69F9976C5A9}" dt="2025-10-09T06:29:50.945" v="40" actId="478"/>
        <pc:sldMkLst>
          <pc:docMk/>
          <pc:sldMk cId="2614804644" sldId="275"/>
        </pc:sldMkLst>
        <pc:picChg chg="del">
          <ac:chgData name="Magda Peistikou - INSETE" userId="a3f62451-c3e1-4ab5-851c-4999de399fea" providerId="ADAL" clId="{27F8456A-B574-4441-9384-E69F9976C5A9}" dt="2025-10-09T06:29:50.945" v="40" actId="478"/>
          <ac:picMkLst>
            <pc:docMk/>
            <pc:sldMk cId="2614804644" sldId="275"/>
            <ac:picMk id="2" creationId="{4647FDDC-7D14-444F-9BAD-6361FC25607D}"/>
          </ac:picMkLst>
        </pc:picChg>
      </pc:sldChg>
      <pc:sldChg chg="delSp add mod setBg delDesignElem">
        <pc:chgData name="Magda Peistikou - INSETE" userId="a3f62451-c3e1-4ab5-851c-4999de399fea" providerId="ADAL" clId="{27F8456A-B574-4441-9384-E69F9976C5A9}" dt="2025-10-09T06:29:55.903" v="41" actId="478"/>
        <pc:sldMkLst>
          <pc:docMk/>
          <pc:sldMk cId="1802999038" sldId="276"/>
        </pc:sldMkLst>
        <pc:spChg chg="del">
          <ac:chgData name="Magda Peistikou - INSETE" userId="a3f62451-c3e1-4ab5-851c-4999de399fea" providerId="ADAL" clId="{27F8456A-B574-4441-9384-E69F9976C5A9}" dt="2025-10-09T06:28:21.141" v="23"/>
          <ac:spMkLst>
            <pc:docMk/>
            <pc:sldMk cId="1802999038" sldId="276"/>
            <ac:spMk id="9" creationId="{201CC55D-ED54-4C5C-95E6-10947BD1103B}"/>
          </ac:spMkLst>
        </pc:spChg>
        <pc:spChg chg="del">
          <ac:chgData name="Magda Peistikou - INSETE" userId="a3f62451-c3e1-4ab5-851c-4999de399fea" providerId="ADAL" clId="{27F8456A-B574-4441-9384-E69F9976C5A9}" dt="2025-10-09T06:28:21.141" v="23"/>
          <ac:spMkLst>
            <pc:docMk/>
            <pc:sldMk cId="1802999038" sldId="276"/>
            <ac:spMk id="15" creationId="{3873B707-463F-40B0-8227-E8CC6C67EB25}"/>
          </ac:spMkLst>
        </pc:spChg>
        <pc:spChg chg="del">
          <ac:chgData name="Magda Peistikou - INSETE" userId="a3f62451-c3e1-4ab5-851c-4999de399fea" providerId="ADAL" clId="{27F8456A-B574-4441-9384-E69F9976C5A9}" dt="2025-10-09T06:28:21.141" v="23"/>
          <ac:spMkLst>
            <pc:docMk/>
            <pc:sldMk cId="1802999038" sldId="276"/>
            <ac:spMk id="17" creationId="{C13237C8-E62C-4F0D-A318-BD6FB6C2D138}"/>
          </ac:spMkLst>
        </pc:spChg>
        <pc:spChg chg="del">
          <ac:chgData name="Magda Peistikou - INSETE" userId="a3f62451-c3e1-4ab5-851c-4999de399fea" providerId="ADAL" clId="{27F8456A-B574-4441-9384-E69F9976C5A9}" dt="2025-10-09T06:28:21.141" v="23"/>
          <ac:spMkLst>
            <pc:docMk/>
            <pc:sldMk cId="1802999038" sldId="276"/>
            <ac:spMk id="19" creationId="{19C9EAEA-39D0-4B0E-A0EB-51E7B26740B1}"/>
          </ac:spMkLst>
        </pc:spChg>
        <pc:grpChg chg="del">
          <ac:chgData name="Magda Peistikou - INSETE" userId="a3f62451-c3e1-4ab5-851c-4999de399fea" providerId="ADAL" clId="{27F8456A-B574-4441-9384-E69F9976C5A9}" dt="2025-10-09T06:28:21.141" v="23"/>
          <ac:grpSpMkLst>
            <pc:docMk/>
            <pc:sldMk cId="1802999038" sldId="276"/>
            <ac:grpSpMk id="11" creationId="{1DE889C7-FAD6-4397-98E2-05D503484459}"/>
          </ac:grpSpMkLst>
        </pc:grpChg>
        <pc:picChg chg="del">
          <ac:chgData name="Magda Peistikou - INSETE" userId="a3f62451-c3e1-4ab5-851c-4999de399fea" providerId="ADAL" clId="{27F8456A-B574-4441-9384-E69F9976C5A9}" dt="2025-10-09T06:29:55.903" v="41" actId="478"/>
          <ac:picMkLst>
            <pc:docMk/>
            <pc:sldMk cId="1802999038" sldId="276"/>
            <ac:picMk id="5" creationId="{EFB154FC-CFD6-8576-C031-D4E464CDD1BD}"/>
          </ac:picMkLst>
        </pc:picChg>
      </pc:sldChg>
      <pc:sldChg chg="delSp add mod setBg delDesignElem">
        <pc:chgData name="Magda Peistikou - INSETE" userId="a3f62451-c3e1-4ab5-851c-4999de399fea" providerId="ADAL" clId="{27F8456A-B574-4441-9384-E69F9976C5A9}" dt="2025-10-09T06:30:16.089" v="43" actId="478"/>
        <pc:sldMkLst>
          <pc:docMk/>
          <pc:sldMk cId="3546379112" sldId="277"/>
        </pc:sldMkLst>
        <pc:spChg chg="del">
          <ac:chgData name="Magda Peistikou - INSETE" userId="a3f62451-c3e1-4ab5-851c-4999de399fea" providerId="ADAL" clId="{27F8456A-B574-4441-9384-E69F9976C5A9}" dt="2025-10-09T06:28:21.141" v="23"/>
          <ac:spMkLst>
            <pc:docMk/>
            <pc:sldMk cId="3546379112" sldId="277"/>
            <ac:spMk id="9" creationId="{04812C46-200A-4DEB-A05E-3ED6C68C2387}"/>
          </ac:spMkLst>
        </pc:spChg>
        <pc:spChg chg="del">
          <ac:chgData name="Magda Peistikou - INSETE" userId="a3f62451-c3e1-4ab5-851c-4999de399fea" providerId="ADAL" clId="{27F8456A-B574-4441-9384-E69F9976C5A9}" dt="2025-10-09T06:28:21.141" v="23"/>
          <ac:spMkLst>
            <pc:docMk/>
            <pc:sldMk cId="3546379112" sldId="277"/>
            <ac:spMk id="11" creationId="{D1EA859B-E555-4109-94F3-6700E046E008}"/>
          </ac:spMkLst>
        </pc:spChg>
        <pc:picChg chg="del">
          <ac:chgData name="Magda Peistikou - INSETE" userId="a3f62451-c3e1-4ab5-851c-4999de399fea" providerId="ADAL" clId="{27F8456A-B574-4441-9384-E69F9976C5A9}" dt="2025-10-09T06:30:16.089" v="43" actId="478"/>
          <ac:picMkLst>
            <pc:docMk/>
            <pc:sldMk cId="3546379112" sldId="277"/>
            <ac:picMk id="5" creationId="{E0559D06-B748-011B-F7CF-F3FA2D3CFCB9}"/>
          </ac:picMkLst>
        </pc:picChg>
      </pc:sldChg>
      <pc:sldChg chg="delSp add mod setBg delDesignElem">
        <pc:chgData name="Magda Peistikou - INSETE" userId="a3f62451-c3e1-4ab5-851c-4999de399fea" providerId="ADAL" clId="{27F8456A-B574-4441-9384-E69F9976C5A9}" dt="2025-10-09T06:30:13.222" v="42" actId="478"/>
        <pc:sldMkLst>
          <pc:docMk/>
          <pc:sldMk cId="2622942818" sldId="278"/>
        </pc:sldMkLst>
        <pc:spChg chg="del">
          <ac:chgData name="Magda Peistikou - INSETE" userId="a3f62451-c3e1-4ab5-851c-4999de399fea" providerId="ADAL" clId="{27F8456A-B574-4441-9384-E69F9976C5A9}" dt="2025-10-09T06:28:21.141" v="23"/>
          <ac:spMkLst>
            <pc:docMk/>
            <pc:sldMk cId="2622942818" sldId="278"/>
            <ac:spMk id="8" creationId="{B6CDA21F-E7AF-4C75-8395-33F58D5B0E45}"/>
          </ac:spMkLst>
        </pc:spChg>
        <pc:spChg chg="del">
          <ac:chgData name="Magda Peistikou - INSETE" userId="a3f62451-c3e1-4ab5-851c-4999de399fea" providerId="ADAL" clId="{27F8456A-B574-4441-9384-E69F9976C5A9}" dt="2025-10-09T06:28:21.141" v="23"/>
          <ac:spMkLst>
            <pc:docMk/>
            <pc:sldMk cId="2622942818" sldId="278"/>
            <ac:spMk id="15" creationId="{D5B0017B-2ECA-49AF-B397-DC140825DF8D}"/>
          </ac:spMkLst>
        </pc:spChg>
        <pc:grpChg chg="del">
          <ac:chgData name="Magda Peistikou - INSETE" userId="a3f62451-c3e1-4ab5-851c-4999de399fea" providerId="ADAL" clId="{27F8456A-B574-4441-9384-E69F9976C5A9}" dt="2025-10-09T06:28:21.141" v="23"/>
          <ac:grpSpMkLst>
            <pc:docMk/>
            <pc:sldMk cId="2622942818" sldId="278"/>
            <ac:grpSpMk id="10" creationId="{AE1C45F0-260A-458C-96ED-C1F6D2151219}"/>
          </ac:grpSpMkLst>
        </pc:grpChg>
        <pc:picChg chg="del">
          <ac:chgData name="Magda Peistikou - INSETE" userId="a3f62451-c3e1-4ab5-851c-4999de399fea" providerId="ADAL" clId="{27F8456A-B574-4441-9384-E69F9976C5A9}" dt="2025-10-09T06:30:13.222" v="42" actId="478"/>
          <ac:picMkLst>
            <pc:docMk/>
            <pc:sldMk cId="2622942818" sldId="278"/>
            <ac:picMk id="4" creationId="{EA6A37A3-F43B-EDD6-C6C8-E2A30A09E20A}"/>
          </ac:picMkLst>
        </pc:picChg>
        <pc:cxnChg chg="del">
          <ac:chgData name="Magda Peistikou - INSETE" userId="a3f62451-c3e1-4ab5-851c-4999de399fea" providerId="ADAL" clId="{27F8456A-B574-4441-9384-E69F9976C5A9}" dt="2025-10-09T06:28:21.141" v="23"/>
          <ac:cxnSpMkLst>
            <pc:docMk/>
            <pc:sldMk cId="2622942818" sldId="278"/>
            <ac:cxnSpMk id="17" creationId="{6CF1BAF6-AD41-4082-B212-8A1F9A2E8779}"/>
          </ac:cxnSpMkLst>
        </pc:cxnChg>
      </pc:sldChg>
      <pc:sldChg chg="delSp add mod setBg delDesignElem">
        <pc:chgData name="Magda Peistikou - INSETE" userId="a3f62451-c3e1-4ab5-851c-4999de399fea" providerId="ADAL" clId="{27F8456A-B574-4441-9384-E69F9976C5A9}" dt="2025-10-09T06:30:30.069" v="44" actId="478"/>
        <pc:sldMkLst>
          <pc:docMk/>
          <pc:sldMk cId="142753580" sldId="279"/>
        </pc:sldMkLst>
        <pc:spChg chg="del">
          <ac:chgData name="Magda Peistikou - INSETE" userId="a3f62451-c3e1-4ab5-851c-4999de399fea" providerId="ADAL" clId="{27F8456A-B574-4441-9384-E69F9976C5A9}" dt="2025-10-09T06:28:21.141" v="23"/>
          <ac:spMkLst>
            <pc:docMk/>
            <pc:sldMk cId="142753580" sldId="279"/>
            <ac:spMk id="8" creationId="{4DA718D0-4865-4629-8134-44F68D41D574}"/>
          </ac:spMkLst>
        </pc:spChg>
        <pc:spChg chg="del">
          <ac:chgData name="Magda Peistikou - INSETE" userId="a3f62451-c3e1-4ab5-851c-4999de399fea" providerId="ADAL" clId="{27F8456A-B574-4441-9384-E69F9976C5A9}" dt="2025-10-09T06:28:21.141" v="23"/>
          <ac:spMkLst>
            <pc:docMk/>
            <pc:sldMk cId="142753580" sldId="279"/>
            <ac:spMk id="14" creationId="{CBC4F608-B4B8-48C3-9572-C0F061B1CD99}"/>
          </ac:spMkLst>
        </pc:spChg>
        <pc:grpChg chg="del">
          <ac:chgData name="Magda Peistikou - INSETE" userId="a3f62451-c3e1-4ab5-851c-4999de399fea" providerId="ADAL" clId="{27F8456A-B574-4441-9384-E69F9976C5A9}" dt="2025-10-09T06:28:21.141" v="23"/>
          <ac:grpSpMkLst>
            <pc:docMk/>
            <pc:sldMk cId="142753580" sldId="279"/>
            <ac:grpSpMk id="10" creationId="{65167ED7-6315-43AB-B1B6-C326D5FD8F84}"/>
          </ac:grpSpMkLst>
        </pc:grpChg>
        <pc:picChg chg="del">
          <ac:chgData name="Magda Peistikou - INSETE" userId="a3f62451-c3e1-4ab5-851c-4999de399fea" providerId="ADAL" clId="{27F8456A-B574-4441-9384-E69F9976C5A9}" dt="2025-10-09T06:30:30.069" v="44" actId="478"/>
          <ac:picMkLst>
            <pc:docMk/>
            <pc:sldMk cId="142753580" sldId="279"/>
            <ac:picMk id="4" creationId="{D1413124-2AE5-58B3-31DD-34CA84C1D325}"/>
          </ac:picMkLst>
        </pc:picChg>
      </pc:sldChg>
      <pc:sldChg chg="delSp add mod setBg delDesignElem">
        <pc:chgData name="Magda Peistikou - INSETE" userId="a3f62451-c3e1-4ab5-851c-4999de399fea" providerId="ADAL" clId="{27F8456A-B574-4441-9384-E69F9976C5A9}" dt="2025-10-09T06:30:35.507" v="45" actId="478"/>
        <pc:sldMkLst>
          <pc:docMk/>
          <pc:sldMk cId="45579886" sldId="280"/>
        </pc:sldMkLst>
        <pc:spChg chg="del">
          <ac:chgData name="Magda Peistikou - INSETE" userId="a3f62451-c3e1-4ab5-851c-4999de399fea" providerId="ADAL" clId="{27F8456A-B574-4441-9384-E69F9976C5A9}" dt="2025-10-09T06:28:21.141" v="23"/>
          <ac:spMkLst>
            <pc:docMk/>
            <pc:sldMk cId="45579886" sldId="280"/>
            <ac:spMk id="8" creationId="{DBF61EA3-B236-439E-9C0B-340980D56BEE}"/>
          </ac:spMkLst>
        </pc:spChg>
        <pc:spChg chg="del">
          <ac:chgData name="Magda Peistikou - INSETE" userId="a3f62451-c3e1-4ab5-851c-4999de399fea" providerId="ADAL" clId="{27F8456A-B574-4441-9384-E69F9976C5A9}" dt="2025-10-09T06:28:21.141" v="23"/>
          <ac:spMkLst>
            <pc:docMk/>
            <pc:sldMk cId="45579886" sldId="280"/>
            <ac:spMk id="14" creationId="{E659831F-0D9A-4C63-9EBB-8435B85A440F}"/>
          </ac:spMkLst>
        </pc:spChg>
        <pc:grpChg chg="del">
          <ac:chgData name="Magda Peistikou - INSETE" userId="a3f62451-c3e1-4ab5-851c-4999de399fea" providerId="ADAL" clId="{27F8456A-B574-4441-9384-E69F9976C5A9}" dt="2025-10-09T06:28:21.141" v="23"/>
          <ac:grpSpMkLst>
            <pc:docMk/>
            <pc:sldMk cId="45579886" sldId="280"/>
            <ac:grpSpMk id="10" creationId="{28FAF094-D087-493F-8DF9-A486C2D6BBAA}"/>
          </ac:grpSpMkLst>
        </pc:grpChg>
        <pc:picChg chg="del">
          <ac:chgData name="Magda Peistikou - INSETE" userId="a3f62451-c3e1-4ab5-851c-4999de399fea" providerId="ADAL" clId="{27F8456A-B574-4441-9384-E69F9976C5A9}" dt="2025-10-09T06:30:35.507" v="45" actId="478"/>
          <ac:picMkLst>
            <pc:docMk/>
            <pc:sldMk cId="45579886" sldId="280"/>
            <ac:picMk id="4" creationId="{F4716606-CFD4-0619-96BF-1A571D5AFD8C}"/>
          </ac:picMkLst>
        </pc:picChg>
      </pc:sldChg>
      <pc:sldChg chg="delSp add mod setBg delDesignElem">
        <pc:chgData name="Magda Peistikou - INSETE" userId="a3f62451-c3e1-4ab5-851c-4999de399fea" providerId="ADAL" clId="{27F8456A-B574-4441-9384-E69F9976C5A9}" dt="2025-10-09T06:30:39.751" v="46" actId="478"/>
        <pc:sldMkLst>
          <pc:docMk/>
          <pc:sldMk cId="967138406" sldId="282"/>
        </pc:sldMkLst>
        <pc:spChg chg="del">
          <ac:chgData name="Magda Peistikou - INSETE" userId="a3f62451-c3e1-4ab5-851c-4999de399fea" providerId="ADAL" clId="{27F8456A-B574-4441-9384-E69F9976C5A9}" dt="2025-10-09T06:28:21.141" v="23"/>
          <ac:spMkLst>
            <pc:docMk/>
            <pc:sldMk cId="967138406" sldId="282"/>
            <ac:spMk id="25" creationId="{D5B339F4-93B9-4E04-9721-143AD6782EA9}"/>
          </ac:spMkLst>
        </pc:spChg>
        <pc:spChg chg="del">
          <ac:chgData name="Magda Peistikou - INSETE" userId="a3f62451-c3e1-4ab5-851c-4999de399fea" providerId="ADAL" clId="{27F8456A-B574-4441-9384-E69F9976C5A9}" dt="2025-10-09T06:28:21.141" v="23"/>
          <ac:spMkLst>
            <pc:docMk/>
            <pc:sldMk cId="967138406" sldId="282"/>
            <ac:spMk id="31" creationId="{871AEA07-1E14-44B4-8E55-64EF049CD66F}"/>
          </ac:spMkLst>
        </pc:spChg>
        <pc:grpChg chg="del">
          <ac:chgData name="Magda Peistikou - INSETE" userId="a3f62451-c3e1-4ab5-851c-4999de399fea" providerId="ADAL" clId="{27F8456A-B574-4441-9384-E69F9976C5A9}" dt="2025-10-09T06:28:21.141" v="23"/>
          <ac:grpSpMkLst>
            <pc:docMk/>
            <pc:sldMk cId="967138406" sldId="282"/>
            <ac:grpSpMk id="27" creationId="{8734DDD3-F723-4DD3-8ABE-EC0B2AC87D74}"/>
          </ac:grpSpMkLst>
        </pc:grpChg>
        <pc:picChg chg="del">
          <ac:chgData name="Magda Peistikou - INSETE" userId="a3f62451-c3e1-4ab5-851c-4999de399fea" providerId="ADAL" clId="{27F8456A-B574-4441-9384-E69F9976C5A9}" dt="2025-10-09T06:30:39.751" v="46" actId="478"/>
          <ac:picMkLst>
            <pc:docMk/>
            <pc:sldMk cId="967138406" sldId="282"/>
            <ac:picMk id="3" creationId="{3064E43F-8A2D-E74E-A2A8-5551D16DE83B}"/>
          </ac:picMkLst>
        </pc:picChg>
      </pc:sldChg>
      <pc:sldChg chg="delSp add mod setBg delDesignElem">
        <pc:chgData name="Magda Peistikou - INSETE" userId="a3f62451-c3e1-4ab5-851c-4999de399fea" providerId="ADAL" clId="{27F8456A-B574-4441-9384-E69F9976C5A9}" dt="2025-10-09T06:30:43.181" v="47" actId="478"/>
        <pc:sldMkLst>
          <pc:docMk/>
          <pc:sldMk cId="2616106329" sldId="283"/>
        </pc:sldMkLst>
        <pc:spChg chg="del">
          <ac:chgData name="Magda Peistikou - INSETE" userId="a3f62451-c3e1-4ab5-851c-4999de399fea" providerId="ADAL" clId="{27F8456A-B574-4441-9384-E69F9976C5A9}" dt="2025-10-09T06:28:21.141" v="23"/>
          <ac:spMkLst>
            <pc:docMk/>
            <pc:sldMk cId="2616106329" sldId="283"/>
            <ac:spMk id="9" creationId="{A9F529C3-C941-49FD-8C67-82F134F64BDB}"/>
          </ac:spMkLst>
        </pc:spChg>
        <pc:spChg chg="del">
          <ac:chgData name="Magda Peistikou - INSETE" userId="a3f62451-c3e1-4ab5-851c-4999de399fea" providerId="ADAL" clId="{27F8456A-B574-4441-9384-E69F9976C5A9}" dt="2025-10-09T06:28:21.141" v="23"/>
          <ac:spMkLst>
            <pc:docMk/>
            <pc:sldMk cId="2616106329" sldId="283"/>
            <ac:spMk id="11" creationId="{20586029-32A0-47E5-9AEC-AE3ABA6B94D0}"/>
          </ac:spMkLst>
        </pc:spChg>
        <pc:picChg chg="del">
          <ac:chgData name="Magda Peistikou - INSETE" userId="a3f62451-c3e1-4ab5-851c-4999de399fea" providerId="ADAL" clId="{27F8456A-B574-4441-9384-E69F9976C5A9}" dt="2025-10-09T06:30:43.181" v="47" actId="478"/>
          <ac:picMkLst>
            <pc:docMk/>
            <pc:sldMk cId="2616106329" sldId="283"/>
            <ac:picMk id="3" creationId="{3F45D51C-D8F1-213A-C792-A38AADE5B3D1}"/>
          </ac:picMkLst>
        </pc:picChg>
        <pc:cxnChg chg="del">
          <ac:chgData name="Magda Peistikou - INSETE" userId="a3f62451-c3e1-4ab5-851c-4999de399fea" providerId="ADAL" clId="{27F8456A-B574-4441-9384-E69F9976C5A9}" dt="2025-10-09T06:28:21.141" v="23"/>
          <ac:cxnSpMkLst>
            <pc:docMk/>
            <pc:sldMk cId="2616106329" sldId="283"/>
            <ac:cxnSpMk id="13" creationId="{8C730EAB-A532-4295-A302-FB4B90DB9F5E}"/>
          </ac:cxnSpMkLst>
        </pc:cxnChg>
      </pc:sldChg>
      <pc:sldChg chg="addSp delSp modSp add mod setBg delDesignElem">
        <pc:chgData name="Magda Peistikou - INSETE" userId="a3f62451-c3e1-4ab5-851c-4999de399fea" providerId="ADAL" clId="{27F8456A-B574-4441-9384-E69F9976C5A9}" dt="2025-10-09T06:33:33.488" v="57" actId="1076"/>
        <pc:sldMkLst>
          <pc:docMk/>
          <pc:sldMk cId="717105199" sldId="286"/>
        </pc:sldMkLst>
        <pc:spChg chg="mod ord">
          <ac:chgData name="Magda Peistikou - INSETE" userId="a3f62451-c3e1-4ab5-851c-4999de399fea" providerId="ADAL" clId="{27F8456A-B574-4441-9384-E69F9976C5A9}" dt="2025-10-09T06:33:33.488" v="57" actId="1076"/>
          <ac:spMkLst>
            <pc:docMk/>
            <pc:sldMk cId="717105199" sldId="286"/>
            <ac:spMk id="3" creationId="{5F8D626A-0BF6-C1C5-B801-0730E13FA04B}"/>
          </ac:spMkLst>
        </pc:spChg>
        <pc:spChg chg="del">
          <ac:chgData name="Magda Peistikou - INSETE" userId="a3f62451-c3e1-4ab5-851c-4999de399fea" providerId="ADAL" clId="{27F8456A-B574-4441-9384-E69F9976C5A9}" dt="2025-10-09T06:28:21.141" v="23"/>
          <ac:spMkLst>
            <pc:docMk/>
            <pc:sldMk cId="717105199" sldId="286"/>
            <ac:spMk id="9" creationId="{3ECBE1F1-D69B-4AFA-ABD5-8E41720EF6DE}"/>
          </ac:spMkLst>
        </pc:spChg>
        <pc:spChg chg="del">
          <ac:chgData name="Magda Peistikou - INSETE" userId="a3f62451-c3e1-4ab5-851c-4999de399fea" providerId="ADAL" clId="{27F8456A-B574-4441-9384-E69F9976C5A9}" dt="2025-10-09T06:28:21.141" v="23"/>
          <ac:spMkLst>
            <pc:docMk/>
            <pc:sldMk cId="717105199" sldId="286"/>
            <ac:spMk id="11" creationId="{603A6265-E10C-4B85-9C20-E75FCAF9CC63}"/>
          </ac:spMkLst>
        </pc:spChg>
        <pc:spChg chg="add">
          <ac:chgData name="Magda Peistikou - INSETE" userId="a3f62451-c3e1-4ab5-851c-4999de399fea" providerId="ADAL" clId="{27F8456A-B574-4441-9384-E69F9976C5A9}" dt="2025-10-09T06:32:53.477" v="51" actId="26606"/>
          <ac:spMkLst>
            <pc:docMk/>
            <pc:sldMk cId="717105199" sldId="286"/>
            <ac:spMk id="1031" creationId="{04812C46-200A-4DEB-A05E-3ED6C68C2387}"/>
          </ac:spMkLst>
        </pc:spChg>
        <pc:spChg chg="add">
          <ac:chgData name="Magda Peistikou - INSETE" userId="a3f62451-c3e1-4ab5-851c-4999de399fea" providerId="ADAL" clId="{27F8456A-B574-4441-9384-E69F9976C5A9}" dt="2025-10-09T06:32:53.477" v="51" actId="26606"/>
          <ac:spMkLst>
            <pc:docMk/>
            <pc:sldMk cId="717105199" sldId="286"/>
            <ac:spMk id="1033" creationId="{D1EA859B-E555-4109-94F3-6700E046E008}"/>
          </ac:spMkLst>
        </pc:spChg>
        <pc:picChg chg="del">
          <ac:chgData name="Magda Peistikou - INSETE" userId="a3f62451-c3e1-4ab5-851c-4999de399fea" providerId="ADAL" clId="{27F8456A-B574-4441-9384-E69F9976C5A9}" dt="2025-10-09T06:30:53.706" v="48" actId="478"/>
          <ac:picMkLst>
            <pc:docMk/>
            <pc:sldMk cId="717105199" sldId="286"/>
            <ac:picMk id="2" creationId="{6BF041ED-9FD7-9F70-E964-515D5E2879AC}"/>
          </ac:picMkLst>
        </pc:picChg>
        <pc:picChg chg="del">
          <ac:chgData name="Magda Peistikou - INSETE" userId="a3f62451-c3e1-4ab5-851c-4999de399fea" providerId="ADAL" clId="{27F8456A-B574-4441-9384-E69F9976C5A9}" dt="2025-10-09T06:32:49.273" v="49" actId="478"/>
          <ac:picMkLst>
            <pc:docMk/>
            <pc:sldMk cId="717105199" sldId="286"/>
            <ac:picMk id="5" creationId="{47697900-1D8A-DFDF-606C-89B4A8C5E1B4}"/>
          </ac:picMkLst>
        </pc:picChg>
        <pc:picChg chg="add mod">
          <ac:chgData name="Magda Peistikou - INSETE" userId="a3f62451-c3e1-4ab5-851c-4999de399fea" providerId="ADAL" clId="{27F8456A-B574-4441-9384-E69F9976C5A9}" dt="2025-10-09T06:32:53.477" v="51" actId="26606"/>
          <ac:picMkLst>
            <pc:docMk/>
            <pc:sldMk cId="717105199" sldId="286"/>
            <ac:picMk id="1026" creationId="{1D9296F3-4071-C60F-48B6-1E3E1143C514}"/>
          </ac:picMkLst>
        </pc:picChg>
      </pc:sldChg>
      <pc:sldChg chg="modSp add mod">
        <pc:chgData name="Magda Peistikou - INSETE" userId="a3f62451-c3e1-4ab5-851c-4999de399fea" providerId="ADAL" clId="{27F8456A-B574-4441-9384-E69F9976C5A9}" dt="2025-10-09T08:47:32.327" v="337" actId="207"/>
        <pc:sldMkLst>
          <pc:docMk/>
          <pc:sldMk cId="3609502049" sldId="287"/>
        </pc:sldMkLst>
        <pc:spChg chg="mod">
          <ac:chgData name="Magda Peistikou - INSETE" userId="a3f62451-c3e1-4ab5-851c-4999de399fea" providerId="ADAL" clId="{27F8456A-B574-4441-9384-E69F9976C5A9}" dt="2025-10-09T08:47:32.327" v="337" actId="207"/>
          <ac:spMkLst>
            <pc:docMk/>
            <pc:sldMk cId="3609502049" sldId="287"/>
            <ac:spMk id="2" creationId="{5B8D4F50-D501-913E-D330-1ABB8AE2B0B0}"/>
          </ac:spMkLst>
        </pc:spChg>
        <pc:spChg chg="mod">
          <ac:chgData name="Magda Peistikou - INSETE" userId="a3f62451-c3e1-4ab5-851c-4999de399fea" providerId="ADAL" clId="{27F8456A-B574-4441-9384-E69F9976C5A9}" dt="2025-10-09T06:35:59.522" v="144" actId="20577"/>
          <ac:spMkLst>
            <pc:docMk/>
            <pc:sldMk cId="3609502049" sldId="287"/>
            <ac:spMk id="7" creationId="{9C9F88BB-D0CF-E1D0-9CB7-1BA210BF912F}"/>
          </ac:spMkLst>
        </pc:spChg>
      </pc:sldChg>
      <pc:sldChg chg="add del">
        <pc:chgData name="Magda Peistikou - INSETE" userId="a3f62451-c3e1-4ab5-851c-4999de399fea" providerId="ADAL" clId="{27F8456A-B574-4441-9384-E69F9976C5A9}" dt="2025-10-09T06:28:26.916" v="24" actId="47"/>
        <pc:sldMkLst>
          <pc:docMk/>
          <pc:sldMk cId="2653802617" sldId="301"/>
        </pc:sldMkLst>
      </pc:sldChg>
      <pc:sldChg chg="delSp add del mod setBg delDesignElem">
        <pc:chgData name="Magda Peistikou - INSETE" userId="a3f62451-c3e1-4ab5-851c-4999de399fea" providerId="ADAL" clId="{27F8456A-B574-4441-9384-E69F9976C5A9}" dt="2025-10-09T19:23:48.534" v="1160" actId="47"/>
        <pc:sldMkLst>
          <pc:docMk/>
          <pc:sldMk cId="1500796236" sldId="302"/>
        </pc:sldMkLst>
        <pc:picChg chg="del">
          <ac:chgData name="Magda Peistikou - INSETE" userId="a3f62451-c3e1-4ab5-851c-4999de399fea" providerId="ADAL" clId="{27F8456A-B574-4441-9384-E69F9976C5A9}" dt="2025-10-09T06:29:00.749" v="30" actId="478"/>
          <ac:picMkLst>
            <pc:docMk/>
            <pc:sldMk cId="1500796236" sldId="302"/>
            <ac:picMk id="5" creationId="{773C1E06-54D2-FD63-0954-C3E1B9F58924}"/>
          </ac:picMkLst>
        </pc:picChg>
        <pc:cxnChg chg="del">
          <ac:chgData name="Magda Peistikou - INSETE" userId="a3f62451-c3e1-4ab5-851c-4999de399fea" providerId="ADAL" clId="{27F8456A-B574-4441-9384-E69F9976C5A9}" dt="2025-10-09T06:28:21.141" v="23"/>
          <ac:cxnSpMkLst>
            <pc:docMk/>
            <pc:sldMk cId="1500796236" sldId="302"/>
            <ac:cxnSpMk id="10" creationId="{37C77032-C865-6057-7D7A-E2743CFA20F9}"/>
          </ac:cxnSpMkLst>
        </pc:cxnChg>
      </pc:sldChg>
      <pc:sldChg chg="delSp add del setBg delDesignElem">
        <pc:chgData name="Magda Peistikou - INSETE" userId="a3f62451-c3e1-4ab5-851c-4999de399fea" providerId="ADAL" clId="{27F8456A-B574-4441-9384-E69F9976C5A9}" dt="2025-10-09T12:01:20.324" v="1061" actId="47"/>
        <pc:sldMkLst>
          <pc:docMk/>
          <pc:sldMk cId="2542305900" sldId="303"/>
        </pc:sldMkLst>
        <pc:spChg chg="del">
          <ac:chgData name="Magda Peistikou - INSETE" userId="a3f62451-c3e1-4ab5-851c-4999de399fea" providerId="ADAL" clId="{27F8456A-B574-4441-9384-E69F9976C5A9}" dt="2025-10-09T06:28:21.141" v="23"/>
          <ac:spMkLst>
            <pc:docMk/>
            <pc:sldMk cId="2542305900" sldId="303"/>
            <ac:spMk id="28" creationId="{04812C46-200A-4DEB-A05E-3ED6C68C2387}"/>
          </ac:spMkLst>
        </pc:spChg>
        <pc:spChg chg="del">
          <ac:chgData name="Magda Peistikou - INSETE" userId="a3f62451-c3e1-4ab5-851c-4999de399fea" providerId="ADAL" clId="{27F8456A-B574-4441-9384-E69F9976C5A9}" dt="2025-10-09T06:28:21.141" v="23"/>
          <ac:spMkLst>
            <pc:docMk/>
            <pc:sldMk cId="2542305900" sldId="303"/>
            <ac:spMk id="29" creationId="{D1EA859B-E555-4109-94F3-6700E046E008}"/>
          </ac:spMkLst>
        </pc:spChg>
      </pc:sldChg>
      <pc:sldChg chg="addSp delSp modSp add del mod">
        <pc:chgData name="Magda Peistikou - INSETE" userId="a3f62451-c3e1-4ab5-851c-4999de399fea" providerId="ADAL" clId="{27F8456A-B574-4441-9384-E69F9976C5A9}" dt="2025-10-09T12:01:20.324" v="1061" actId="47"/>
        <pc:sldMkLst>
          <pc:docMk/>
          <pc:sldMk cId="3749405944" sldId="304"/>
        </pc:sldMkLst>
        <pc:spChg chg="add mod">
          <ac:chgData name="Magda Peistikou - INSETE" userId="a3f62451-c3e1-4ab5-851c-4999de399fea" providerId="ADAL" clId="{27F8456A-B574-4441-9384-E69F9976C5A9}" dt="2025-10-09T06:29:08.685" v="31" actId="478"/>
          <ac:spMkLst>
            <pc:docMk/>
            <pc:sldMk cId="3749405944" sldId="304"/>
            <ac:spMk id="3" creationId="{B32D00BC-E185-624B-949A-792DBE696DB0}"/>
          </ac:spMkLst>
        </pc:spChg>
        <pc:picChg chg="del">
          <ac:chgData name="Magda Peistikou - INSETE" userId="a3f62451-c3e1-4ab5-851c-4999de399fea" providerId="ADAL" clId="{27F8456A-B574-4441-9384-E69F9976C5A9}" dt="2025-10-09T06:29:08.685" v="31" actId="478"/>
          <ac:picMkLst>
            <pc:docMk/>
            <pc:sldMk cId="3749405944" sldId="304"/>
            <ac:picMk id="9" creationId="{2A86F88D-B555-400C-B839-F06788EFF5E0}"/>
          </ac:picMkLst>
        </pc:picChg>
      </pc:sldChg>
      <pc:sldChg chg="addSp new ord">
        <pc:chgData name="Magda Peistikou - INSETE" userId="a3f62451-c3e1-4ab5-851c-4999de399fea" providerId="ADAL" clId="{27F8456A-B574-4441-9384-E69F9976C5A9}" dt="2025-10-09T07:27:59.060" v="330"/>
        <pc:sldMkLst>
          <pc:docMk/>
          <pc:sldMk cId="3501318565" sldId="305"/>
        </pc:sldMkLst>
        <pc:picChg chg="add">
          <ac:chgData name="Magda Peistikou - INSETE" userId="a3f62451-c3e1-4ab5-851c-4999de399fea" providerId="ADAL" clId="{27F8456A-B574-4441-9384-E69F9976C5A9}" dt="2025-10-09T07:27:37.627" v="323"/>
          <ac:picMkLst>
            <pc:docMk/>
            <pc:sldMk cId="3501318565" sldId="305"/>
            <ac:picMk id="4" creationId="{027180F7-8A2C-A26C-09DE-E0A2CA045B0C}"/>
          </ac:picMkLst>
        </pc:picChg>
      </pc:sldChg>
      <pc:sldChg chg="addSp delSp modSp new mod ord">
        <pc:chgData name="Magda Peistikou - INSETE" userId="a3f62451-c3e1-4ab5-851c-4999de399fea" providerId="ADAL" clId="{27F8456A-B574-4441-9384-E69F9976C5A9}" dt="2025-10-09T09:23:41.708" v="680" actId="1076"/>
        <pc:sldMkLst>
          <pc:docMk/>
          <pc:sldMk cId="1668785204" sldId="306"/>
        </pc:sldMkLst>
        <pc:spChg chg="del">
          <ac:chgData name="Magda Peistikou - INSETE" userId="a3f62451-c3e1-4ab5-851c-4999de399fea" providerId="ADAL" clId="{27F8456A-B574-4441-9384-E69F9976C5A9}" dt="2025-10-09T09:23:37.474" v="678" actId="478"/>
          <ac:spMkLst>
            <pc:docMk/>
            <pc:sldMk cId="1668785204" sldId="306"/>
            <ac:spMk id="2" creationId="{236DD465-E760-9F4D-28DB-7C5210A9E47B}"/>
          </ac:spMkLst>
        </pc:spChg>
        <pc:spChg chg="del">
          <ac:chgData name="Magda Peistikou - INSETE" userId="a3f62451-c3e1-4ab5-851c-4999de399fea" providerId="ADAL" clId="{27F8456A-B574-4441-9384-E69F9976C5A9}" dt="2025-10-09T09:23:38.797" v="679" actId="478"/>
          <ac:spMkLst>
            <pc:docMk/>
            <pc:sldMk cId="1668785204" sldId="306"/>
            <ac:spMk id="3" creationId="{1E0763AA-30D7-F2B3-CE8E-220957340D36}"/>
          </ac:spMkLst>
        </pc:spChg>
        <pc:picChg chg="add mod">
          <ac:chgData name="Magda Peistikou - INSETE" userId="a3f62451-c3e1-4ab5-851c-4999de399fea" providerId="ADAL" clId="{27F8456A-B574-4441-9384-E69F9976C5A9}" dt="2025-10-09T09:23:41.708" v="680" actId="1076"/>
          <ac:picMkLst>
            <pc:docMk/>
            <pc:sldMk cId="1668785204" sldId="306"/>
            <ac:picMk id="4" creationId="{DDB42DF3-640C-DDD3-2DBC-3858511AB3BC}"/>
          </ac:picMkLst>
        </pc:picChg>
      </pc:sldChg>
      <pc:sldChg chg="addSp delSp modSp new mod setBg">
        <pc:chgData name="Magda Peistikou - INSETE" userId="a3f62451-c3e1-4ab5-851c-4999de399fea" providerId="ADAL" clId="{27F8456A-B574-4441-9384-E69F9976C5A9}" dt="2025-10-09T09:23:11.936" v="670" actId="1076"/>
        <pc:sldMkLst>
          <pc:docMk/>
          <pc:sldMk cId="2020604149" sldId="307"/>
        </pc:sldMkLst>
        <pc:spChg chg="mod">
          <ac:chgData name="Magda Peistikou - INSETE" userId="a3f62451-c3e1-4ab5-851c-4999de399fea" providerId="ADAL" clId="{27F8456A-B574-4441-9384-E69F9976C5A9}" dt="2025-10-09T09:23:11.936" v="670" actId="1076"/>
          <ac:spMkLst>
            <pc:docMk/>
            <pc:sldMk cId="2020604149" sldId="307"/>
            <ac:spMk id="2" creationId="{DF895DA9-D1C2-5770-8430-A6B867994E2A}"/>
          </ac:spMkLst>
        </pc:spChg>
        <pc:spChg chg="del mod">
          <ac:chgData name="Magda Peistikou - INSETE" userId="a3f62451-c3e1-4ab5-851c-4999de399fea" providerId="ADAL" clId="{27F8456A-B574-4441-9384-E69F9976C5A9}" dt="2025-10-09T09:22:23.307" v="661" actId="478"/>
          <ac:spMkLst>
            <pc:docMk/>
            <pc:sldMk cId="2020604149" sldId="307"/>
            <ac:spMk id="3" creationId="{A1DAF25D-C97A-E46C-DF5F-133C439C1668}"/>
          </ac:spMkLst>
        </pc:spChg>
        <pc:spChg chg="add">
          <ac:chgData name="Magda Peistikou - INSETE" userId="a3f62451-c3e1-4ab5-851c-4999de399fea" providerId="ADAL" clId="{27F8456A-B574-4441-9384-E69F9976C5A9}" dt="2025-10-09T08:55:12.881" v="346" actId="26606"/>
          <ac:spMkLst>
            <pc:docMk/>
            <pc:sldMk cId="2020604149" sldId="307"/>
            <ac:spMk id="10" creationId="{04812C46-200A-4DEB-A05E-3ED6C68C2387}"/>
          </ac:spMkLst>
        </pc:spChg>
        <pc:spChg chg="add">
          <ac:chgData name="Magda Peistikou - INSETE" userId="a3f62451-c3e1-4ab5-851c-4999de399fea" providerId="ADAL" clId="{27F8456A-B574-4441-9384-E69F9976C5A9}" dt="2025-10-09T08:55:12.881" v="346" actId="26606"/>
          <ac:spMkLst>
            <pc:docMk/>
            <pc:sldMk cId="2020604149" sldId="307"/>
            <ac:spMk id="12" creationId="{D1EA859B-E555-4109-94F3-6700E046E008}"/>
          </ac:spMkLst>
        </pc:spChg>
        <pc:picChg chg="add del">
          <ac:chgData name="Magda Peistikou - INSETE" userId="a3f62451-c3e1-4ab5-851c-4999de399fea" providerId="ADAL" clId="{27F8456A-B574-4441-9384-E69F9976C5A9}" dt="2025-10-09T08:54:38.102" v="341" actId="478"/>
          <ac:picMkLst>
            <pc:docMk/>
            <pc:sldMk cId="2020604149" sldId="307"/>
            <ac:picMk id="4" creationId="{94300A08-6B70-B060-45E6-30AFFB0C69D7}"/>
          </ac:picMkLst>
        </pc:picChg>
        <pc:picChg chg="add mod ord">
          <ac:chgData name="Magda Peistikou - INSETE" userId="a3f62451-c3e1-4ab5-851c-4999de399fea" providerId="ADAL" clId="{27F8456A-B574-4441-9384-E69F9976C5A9}" dt="2025-10-09T08:55:12.881" v="346" actId="26606"/>
          <ac:picMkLst>
            <pc:docMk/>
            <pc:sldMk cId="2020604149" sldId="307"/>
            <ac:picMk id="5" creationId="{9DC8BC0A-1A3E-9A66-3B41-EDBDD5BC4E9D}"/>
          </ac:picMkLst>
        </pc:picChg>
      </pc:sldChg>
      <pc:sldChg chg="addSp delSp modSp new mod setBg">
        <pc:chgData name="Magda Peistikou - INSETE" userId="a3f62451-c3e1-4ab5-851c-4999de399fea" providerId="ADAL" clId="{27F8456A-B574-4441-9384-E69F9976C5A9}" dt="2025-10-09T09:23:22.634" v="674" actId="1076"/>
        <pc:sldMkLst>
          <pc:docMk/>
          <pc:sldMk cId="4104030973" sldId="308"/>
        </pc:sldMkLst>
        <pc:spChg chg="mod">
          <ac:chgData name="Magda Peistikou - INSETE" userId="a3f62451-c3e1-4ab5-851c-4999de399fea" providerId="ADAL" clId="{27F8456A-B574-4441-9384-E69F9976C5A9}" dt="2025-10-09T09:23:22.634" v="674" actId="1076"/>
          <ac:spMkLst>
            <pc:docMk/>
            <pc:sldMk cId="4104030973" sldId="308"/>
            <ac:spMk id="2" creationId="{91A783A1-CE1A-D193-2083-10FA5FB0CEE7}"/>
          </ac:spMkLst>
        </pc:spChg>
        <pc:spChg chg="del mod ord">
          <ac:chgData name="Magda Peistikou - INSETE" userId="a3f62451-c3e1-4ab5-851c-4999de399fea" providerId="ADAL" clId="{27F8456A-B574-4441-9384-E69F9976C5A9}" dt="2025-10-09T09:04:17.267" v="396" actId="478"/>
          <ac:spMkLst>
            <pc:docMk/>
            <pc:sldMk cId="4104030973" sldId="308"/>
            <ac:spMk id="3" creationId="{C6500B2B-EF17-F7CE-21A1-3629B11F5561}"/>
          </ac:spMkLst>
        </pc:spChg>
        <pc:spChg chg="add del">
          <ac:chgData name="Magda Peistikou - INSETE" userId="a3f62451-c3e1-4ab5-851c-4999de399fea" providerId="ADAL" clId="{27F8456A-B574-4441-9384-E69F9976C5A9}" dt="2025-10-09T09:02:51.508" v="369" actId="26606"/>
          <ac:spMkLst>
            <pc:docMk/>
            <pc:sldMk cId="4104030973" sldId="308"/>
            <ac:spMk id="9" creationId="{23E547B5-89CF-4EC0-96DE-25771AED0799}"/>
          </ac:spMkLst>
        </pc:spChg>
        <pc:spChg chg="add del">
          <ac:chgData name="Magda Peistikou - INSETE" userId="a3f62451-c3e1-4ab5-851c-4999de399fea" providerId="ADAL" clId="{27F8456A-B574-4441-9384-E69F9976C5A9}" dt="2025-10-09T09:02:51.508" v="369" actId="26606"/>
          <ac:spMkLst>
            <pc:docMk/>
            <pc:sldMk cId="4104030973" sldId="308"/>
            <ac:spMk id="11" creationId="{3F0B8CEB-8279-4E5E-A0CE-1FC9F71736F2}"/>
          </ac:spMkLst>
        </pc:spChg>
        <pc:spChg chg="add">
          <ac:chgData name="Magda Peistikou - INSETE" userId="a3f62451-c3e1-4ab5-851c-4999de399fea" providerId="ADAL" clId="{27F8456A-B574-4441-9384-E69F9976C5A9}" dt="2025-10-09T09:02:51.516" v="370" actId="26606"/>
          <ac:spMkLst>
            <pc:docMk/>
            <pc:sldMk cId="4104030973" sldId="308"/>
            <ac:spMk id="13" creationId="{04812C46-200A-4DEB-A05E-3ED6C68C2387}"/>
          </ac:spMkLst>
        </pc:spChg>
        <pc:spChg chg="add">
          <ac:chgData name="Magda Peistikou - INSETE" userId="a3f62451-c3e1-4ab5-851c-4999de399fea" providerId="ADAL" clId="{27F8456A-B574-4441-9384-E69F9976C5A9}" dt="2025-10-09T09:02:51.516" v="370" actId="26606"/>
          <ac:spMkLst>
            <pc:docMk/>
            <pc:sldMk cId="4104030973" sldId="308"/>
            <ac:spMk id="14" creationId="{D1EA859B-E555-4109-94F3-6700E046E008}"/>
          </ac:spMkLst>
        </pc:spChg>
        <pc:picChg chg="add mod ord">
          <ac:chgData name="Magda Peistikou - INSETE" userId="a3f62451-c3e1-4ab5-851c-4999de399fea" providerId="ADAL" clId="{27F8456A-B574-4441-9384-E69F9976C5A9}" dt="2025-10-09T09:02:51.516" v="370" actId="26606"/>
          <ac:picMkLst>
            <pc:docMk/>
            <pc:sldMk cId="4104030973" sldId="308"/>
            <ac:picMk id="4" creationId="{E285F01E-9324-A777-9D9E-FAF076551EEC}"/>
          </ac:picMkLst>
        </pc:picChg>
      </pc:sldChg>
      <pc:sldChg chg="addSp delSp modSp new mod setBg">
        <pc:chgData name="Magda Peistikou - INSETE" userId="a3f62451-c3e1-4ab5-851c-4999de399fea" providerId="ADAL" clId="{27F8456A-B574-4441-9384-E69F9976C5A9}" dt="2025-10-09T10:41:09.513" v="1038" actId="27349"/>
        <pc:sldMkLst>
          <pc:docMk/>
          <pc:sldMk cId="2935545858" sldId="309"/>
        </pc:sldMkLst>
        <pc:spChg chg="del">
          <ac:chgData name="Magda Peistikou - INSETE" userId="a3f62451-c3e1-4ab5-851c-4999de399fea" providerId="ADAL" clId="{27F8456A-B574-4441-9384-E69F9976C5A9}" dt="2025-10-09T09:19:31.042" v="640" actId="478"/>
          <ac:spMkLst>
            <pc:docMk/>
            <pc:sldMk cId="2935545858" sldId="309"/>
            <ac:spMk id="2" creationId="{CE624A03-694B-63B0-1109-E39D30BC4715}"/>
          </ac:spMkLst>
        </pc:spChg>
        <pc:spChg chg="del">
          <ac:chgData name="Magda Peistikou - INSETE" userId="a3f62451-c3e1-4ab5-851c-4999de399fea" providerId="ADAL" clId="{27F8456A-B574-4441-9384-E69F9976C5A9}" dt="2025-10-09T09:19:34.268" v="641" actId="478"/>
          <ac:spMkLst>
            <pc:docMk/>
            <pc:sldMk cId="2935545858" sldId="309"/>
            <ac:spMk id="3" creationId="{B263E869-9A0F-7DFC-7B79-D68323EA38FE}"/>
          </ac:spMkLst>
        </pc:spChg>
        <pc:spChg chg="add del">
          <ac:chgData name="Magda Peistikou - INSETE" userId="a3f62451-c3e1-4ab5-851c-4999de399fea" providerId="ADAL" clId="{27F8456A-B574-4441-9384-E69F9976C5A9}" dt="2025-10-09T09:21:12.071" v="649" actId="26606"/>
          <ac:spMkLst>
            <pc:docMk/>
            <pc:sldMk cId="2935545858" sldId="309"/>
            <ac:spMk id="11" creationId="{8950AD4C-6AF3-49F8-94E1-DBCAFB39478B}"/>
          </ac:spMkLst>
        </pc:spChg>
        <pc:spChg chg="add del">
          <ac:chgData name="Magda Peistikou - INSETE" userId="a3f62451-c3e1-4ab5-851c-4999de399fea" providerId="ADAL" clId="{27F8456A-B574-4441-9384-E69F9976C5A9}" dt="2025-10-09T09:21:12.071" v="649" actId="26606"/>
          <ac:spMkLst>
            <pc:docMk/>
            <pc:sldMk cId="2935545858" sldId="309"/>
            <ac:spMk id="13" creationId="{4F359677-6547-4AEF-BE61-1F63509981D5}"/>
          </ac:spMkLst>
        </pc:spChg>
        <pc:spChg chg="add del">
          <ac:chgData name="Magda Peistikou - INSETE" userId="a3f62451-c3e1-4ab5-851c-4999de399fea" providerId="ADAL" clId="{27F8456A-B574-4441-9384-E69F9976C5A9}" dt="2025-10-09T09:21:12.071" v="649" actId="26606"/>
          <ac:spMkLst>
            <pc:docMk/>
            <pc:sldMk cId="2935545858" sldId="309"/>
            <ac:spMk id="15" creationId="{E03EB81F-53EA-4ACC-A424-38FB58A73C22}"/>
          </ac:spMkLst>
        </pc:spChg>
        <pc:spChg chg="add del">
          <ac:chgData name="Magda Peistikou - INSETE" userId="a3f62451-c3e1-4ab5-851c-4999de399fea" providerId="ADAL" clId="{27F8456A-B574-4441-9384-E69F9976C5A9}" dt="2025-10-09T09:21:12.071" v="649" actId="26606"/>
          <ac:spMkLst>
            <pc:docMk/>
            <pc:sldMk cId="2935545858" sldId="309"/>
            <ac:spMk id="17" creationId="{8E7A830E-EB82-4D23-B515-44E41D56430D}"/>
          </ac:spMkLst>
        </pc:spChg>
        <pc:spChg chg="add del">
          <ac:chgData name="Magda Peistikou - INSETE" userId="a3f62451-c3e1-4ab5-851c-4999de399fea" providerId="ADAL" clId="{27F8456A-B574-4441-9384-E69F9976C5A9}" dt="2025-10-09T09:21:12.071" v="649" actId="26606"/>
          <ac:spMkLst>
            <pc:docMk/>
            <pc:sldMk cId="2935545858" sldId="309"/>
            <ac:spMk id="19" creationId="{515AACE5-C50C-49EE-BD63-88D28D469823}"/>
          </ac:spMkLst>
        </pc:spChg>
        <pc:spChg chg="add del">
          <ac:chgData name="Magda Peistikou - INSETE" userId="a3f62451-c3e1-4ab5-851c-4999de399fea" providerId="ADAL" clId="{27F8456A-B574-4441-9384-E69F9976C5A9}" dt="2025-10-09T09:21:12.071" v="649" actId="26606"/>
          <ac:spMkLst>
            <pc:docMk/>
            <pc:sldMk cId="2935545858" sldId="309"/>
            <ac:spMk id="21" creationId="{4311BE2A-DAA1-49F6-83F6-3D543B8EA4A7}"/>
          </ac:spMkLst>
        </pc:spChg>
        <pc:spChg chg="add">
          <ac:chgData name="Magda Peistikou - INSETE" userId="a3f62451-c3e1-4ab5-851c-4999de399fea" providerId="ADAL" clId="{27F8456A-B574-4441-9384-E69F9976C5A9}" dt="2025-10-09T09:21:12.090" v="650" actId="26606"/>
          <ac:spMkLst>
            <pc:docMk/>
            <pc:sldMk cId="2935545858" sldId="309"/>
            <ac:spMk id="23" creationId="{9E90EB45-EEE9-4563-8179-65EF62AE0978}"/>
          </ac:spMkLst>
        </pc:spChg>
        <pc:spChg chg="add">
          <ac:chgData name="Magda Peistikou - INSETE" userId="a3f62451-c3e1-4ab5-851c-4999de399fea" providerId="ADAL" clId="{27F8456A-B574-4441-9384-E69F9976C5A9}" dt="2025-10-09T09:21:12.090" v="650" actId="26606"/>
          <ac:spMkLst>
            <pc:docMk/>
            <pc:sldMk cId="2935545858" sldId="309"/>
            <ac:spMk id="24" creationId="{23D0EF74-AD1E-4FD9-914D-8EC9058EBBA3}"/>
          </ac:spMkLst>
        </pc:spChg>
        <pc:picChg chg="add mod ord">
          <ac:chgData name="Magda Peistikou - INSETE" userId="a3f62451-c3e1-4ab5-851c-4999de399fea" providerId="ADAL" clId="{27F8456A-B574-4441-9384-E69F9976C5A9}" dt="2025-10-09T09:22:10.097" v="658" actId="14100"/>
          <ac:picMkLst>
            <pc:docMk/>
            <pc:sldMk cId="2935545858" sldId="309"/>
            <ac:picMk id="4" creationId="{DBD4D918-8B69-754C-8BDB-AC85A0269C53}"/>
          </ac:picMkLst>
        </pc:picChg>
        <pc:picChg chg="add mod">
          <ac:chgData name="Magda Peistikou - INSETE" userId="a3f62451-c3e1-4ab5-851c-4999de399fea" providerId="ADAL" clId="{27F8456A-B574-4441-9384-E69F9976C5A9}" dt="2025-10-09T10:41:09.513" v="1038" actId="27349"/>
          <ac:picMkLst>
            <pc:docMk/>
            <pc:sldMk cId="2935545858" sldId="309"/>
            <ac:picMk id="6" creationId="{BB5F783F-AB8D-B1DF-172F-78DBB60B274C}"/>
          </ac:picMkLst>
        </pc:picChg>
        <pc:picChg chg="add mod">
          <ac:chgData name="Magda Peistikou - INSETE" userId="a3f62451-c3e1-4ab5-851c-4999de399fea" providerId="ADAL" clId="{27F8456A-B574-4441-9384-E69F9976C5A9}" dt="2025-10-09T09:22:13.293" v="659" actId="1076"/>
          <ac:picMkLst>
            <pc:docMk/>
            <pc:sldMk cId="2935545858" sldId="309"/>
            <ac:picMk id="8" creationId="{96F4EA36-1143-3847-9609-C2EF3028AE19}"/>
          </ac:picMkLst>
        </pc:picChg>
      </pc:sldChg>
      <pc:sldChg chg="addSp delSp modSp new mod setBg">
        <pc:chgData name="Magda Peistikou - INSETE" userId="a3f62451-c3e1-4ab5-851c-4999de399fea" providerId="ADAL" clId="{27F8456A-B574-4441-9384-E69F9976C5A9}" dt="2025-10-09T19:21:25.041" v="1159" actId="20577"/>
        <pc:sldMkLst>
          <pc:docMk/>
          <pc:sldMk cId="1877823778" sldId="310"/>
        </pc:sldMkLst>
        <pc:spChg chg="mod">
          <ac:chgData name="Magda Peistikou - INSETE" userId="a3f62451-c3e1-4ab5-851c-4999de399fea" providerId="ADAL" clId="{27F8456A-B574-4441-9384-E69F9976C5A9}" dt="2025-10-09T09:19:19.293" v="638" actId="207"/>
          <ac:spMkLst>
            <pc:docMk/>
            <pc:sldMk cId="1877823778" sldId="310"/>
            <ac:spMk id="2" creationId="{2558B2DB-FBDD-C87D-748E-DA09917E252D}"/>
          </ac:spMkLst>
        </pc:spChg>
        <pc:spChg chg="mod ord">
          <ac:chgData name="Magda Peistikou - INSETE" userId="a3f62451-c3e1-4ab5-851c-4999de399fea" providerId="ADAL" clId="{27F8456A-B574-4441-9384-E69F9976C5A9}" dt="2025-10-09T19:21:25.041" v="1159" actId="20577"/>
          <ac:spMkLst>
            <pc:docMk/>
            <pc:sldMk cId="1877823778" sldId="310"/>
            <ac:spMk id="3" creationId="{3F4E8D30-6A47-06AD-6C4C-BAF27AD88908}"/>
          </ac:spMkLst>
        </pc:spChg>
        <pc:spChg chg="add del">
          <ac:chgData name="Magda Peistikou - INSETE" userId="a3f62451-c3e1-4ab5-851c-4999de399fea" providerId="ADAL" clId="{27F8456A-B574-4441-9384-E69F9976C5A9}" dt="2025-10-09T09:19:10.868" v="635" actId="26606"/>
          <ac:spMkLst>
            <pc:docMk/>
            <pc:sldMk cId="1877823778" sldId="310"/>
            <ac:spMk id="9" creationId="{F13C74B1-5B17-4795-BED0-7140497B445A}"/>
          </ac:spMkLst>
        </pc:spChg>
        <pc:spChg chg="add del">
          <ac:chgData name="Magda Peistikou - INSETE" userId="a3f62451-c3e1-4ab5-851c-4999de399fea" providerId="ADAL" clId="{27F8456A-B574-4441-9384-E69F9976C5A9}" dt="2025-10-09T09:19:10.868" v="635" actId="26606"/>
          <ac:spMkLst>
            <pc:docMk/>
            <pc:sldMk cId="1877823778" sldId="310"/>
            <ac:spMk id="11" creationId="{D4974D33-8DC5-464E-8C6D-BE58F0669C17}"/>
          </ac:spMkLst>
        </pc:spChg>
        <pc:spChg chg="add">
          <ac:chgData name="Magda Peistikou - INSETE" userId="a3f62451-c3e1-4ab5-851c-4999de399fea" providerId="ADAL" clId="{27F8456A-B574-4441-9384-E69F9976C5A9}" dt="2025-10-09T09:19:10.868" v="636" actId="26606"/>
          <ac:spMkLst>
            <pc:docMk/>
            <pc:sldMk cId="1877823778" sldId="310"/>
            <ac:spMk id="14" creationId="{A2679492-7988-4050-9056-542444452411}"/>
          </ac:spMkLst>
        </pc:spChg>
        <pc:spChg chg="add">
          <ac:chgData name="Magda Peistikou - INSETE" userId="a3f62451-c3e1-4ab5-851c-4999de399fea" providerId="ADAL" clId="{27F8456A-B574-4441-9384-E69F9976C5A9}" dt="2025-10-09T09:19:10.868" v="636" actId="26606"/>
          <ac:spMkLst>
            <pc:docMk/>
            <pc:sldMk cId="1877823778" sldId="310"/>
            <ac:spMk id="15" creationId="{B091B163-7D61-4891-ABCF-5C13D9C418D0}"/>
          </ac:spMkLst>
        </pc:spChg>
        <pc:picChg chg="add mod">
          <ac:chgData name="Magda Peistikou - INSETE" userId="a3f62451-c3e1-4ab5-851c-4999de399fea" providerId="ADAL" clId="{27F8456A-B574-4441-9384-E69F9976C5A9}" dt="2025-10-09T09:19:10.868" v="636" actId="26606"/>
          <ac:picMkLst>
            <pc:docMk/>
            <pc:sldMk cId="1877823778" sldId="310"/>
            <ac:picMk id="4" creationId="{B6262216-5241-9FA6-0146-FAF8276C1EC8}"/>
          </ac:picMkLst>
        </pc:picChg>
        <pc:cxnChg chg="add">
          <ac:chgData name="Magda Peistikou - INSETE" userId="a3f62451-c3e1-4ab5-851c-4999de399fea" providerId="ADAL" clId="{27F8456A-B574-4441-9384-E69F9976C5A9}" dt="2025-10-09T09:19:10.868" v="636" actId="26606"/>
          <ac:cxnSpMkLst>
            <pc:docMk/>
            <pc:sldMk cId="1877823778" sldId="310"/>
            <ac:cxnSpMk id="13" creationId="{C49DA8F6-BCC1-4447-B54C-57856834B94B}"/>
          </ac:cxnSpMkLst>
        </pc:cxnChg>
      </pc:sldChg>
      <pc:sldChg chg="addSp delSp modSp new mod setBg">
        <pc:chgData name="Magda Peistikou - INSETE" userId="a3f62451-c3e1-4ab5-851c-4999de399fea" providerId="ADAL" clId="{27F8456A-B574-4441-9384-E69F9976C5A9}" dt="2025-10-09T09:22:45.187" v="666" actId="255"/>
        <pc:sldMkLst>
          <pc:docMk/>
          <pc:sldMk cId="1786770066" sldId="311"/>
        </pc:sldMkLst>
        <pc:spChg chg="mod">
          <ac:chgData name="Magda Peistikou - INSETE" userId="a3f62451-c3e1-4ab5-851c-4999de399fea" providerId="ADAL" clId="{27F8456A-B574-4441-9384-E69F9976C5A9}" dt="2025-10-09T09:22:45.187" v="666" actId="255"/>
          <ac:spMkLst>
            <pc:docMk/>
            <pc:sldMk cId="1786770066" sldId="311"/>
            <ac:spMk id="2" creationId="{5FB5629B-0241-ABEA-0742-C7EB5B8DBDF7}"/>
          </ac:spMkLst>
        </pc:spChg>
        <pc:spChg chg="del mod">
          <ac:chgData name="Magda Peistikou - INSETE" userId="a3f62451-c3e1-4ab5-851c-4999de399fea" providerId="ADAL" clId="{27F8456A-B574-4441-9384-E69F9976C5A9}" dt="2025-10-09T09:22:31.753" v="662" actId="478"/>
          <ac:spMkLst>
            <pc:docMk/>
            <pc:sldMk cId="1786770066" sldId="311"/>
            <ac:spMk id="3" creationId="{4286B8FB-36BC-0EBE-5E62-ECCD0D879CD6}"/>
          </ac:spMkLst>
        </pc:spChg>
        <pc:spChg chg="add del">
          <ac:chgData name="Magda Peistikou - INSETE" userId="a3f62451-c3e1-4ab5-851c-4999de399fea" providerId="ADAL" clId="{27F8456A-B574-4441-9384-E69F9976C5A9}" dt="2025-10-09T09:04:02.120" v="385" actId="26606"/>
          <ac:spMkLst>
            <pc:docMk/>
            <pc:sldMk cId="1786770066" sldId="311"/>
            <ac:spMk id="9" creationId="{D009D6D5-DAC2-4A8B-A17A-E206B9012D09}"/>
          </ac:spMkLst>
        </pc:spChg>
        <pc:spChg chg="add">
          <ac:chgData name="Magda Peistikou - INSETE" userId="a3f62451-c3e1-4ab5-851c-4999de399fea" providerId="ADAL" clId="{27F8456A-B574-4441-9384-E69F9976C5A9}" dt="2025-10-09T09:04:02.120" v="386" actId="26606"/>
          <ac:spMkLst>
            <pc:docMk/>
            <pc:sldMk cId="1786770066" sldId="311"/>
            <ac:spMk id="11" creationId="{D1EA859B-E555-4109-94F3-6700E046E008}"/>
          </ac:spMkLst>
        </pc:spChg>
        <pc:spChg chg="add">
          <ac:chgData name="Magda Peistikou - INSETE" userId="a3f62451-c3e1-4ab5-851c-4999de399fea" providerId="ADAL" clId="{27F8456A-B574-4441-9384-E69F9976C5A9}" dt="2025-10-09T09:04:02.120" v="386" actId="26606"/>
          <ac:spMkLst>
            <pc:docMk/>
            <pc:sldMk cId="1786770066" sldId="311"/>
            <ac:spMk id="12" creationId="{04812C46-200A-4DEB-A05E-3ED6C68C2387}"/>
          </ac:spMkLst>
        </pc:spChg>
        <pc:picChg chg="add mod ord">
          <ac:chgData name="Magda Peistikou - INSETE" userId="a3f62451-c3e1-4ab5-851c-4999de399fea" providerId="ADAL" clId="{27F8456A-B574-4441-9384-E69F9976C5A9}" dt="2025-10-09T09:04:02.120" v="386" actId="26606"/>
          <ac:picMkLst>
            <pc:docMk/>
            <pc:sldMk cId="1786770066" sldId="311"/>
            <ac:picMk id="4" creationId="{53084AAF-ACC3-B51E-73B3-7A12E04AD498}"/>
          </ac:picMkLst>
        </pc:picChg>
      </pc:sldChg>
      <pc:sldChg chg="new del">
        <pc:chgData name="Magda Peistikou - INSETE" userId="a3f62451-c3e1-4ab5-851c-4999de399fea" providerId="ADAL" clId="{27F8456A-B574-4441-9384-E69F9976C5A9}" dt="2025-10-09T09:11:43.541" v="400" actId="47"/>
        <pc:sldMkLst>
          <pc:docMk/>
          <pc:sldMk cId="2170749898" sldId="312"/>
        </pc:sldMkLst>
      </pc:sldChg>
      <pc:sldChg chg="addSp delSp modSp add mod setBg modAnim">
        <pc:chgData name="Magda Peistikou - INSETE" userId="a3f62451-c3e1-4ab5-851c-4999de399fea" providerId="ADAL" clId="{27F8456A-B574-4441-9384-E69F9976C5A9}" dt="2025-10-09T09:16:30.315" v="431"/>
        <pc:sldMkLst>
          <pc:docMk/>
          <pc:sldMk cId="1278593204" sldId="316"/>
        </pc:sldMkLst>
        <pc:spChg chg="del">
          <ac:chgData name="Magda Peistikou - INSETE" userId="a3f62451-c3e1-4ab5-851c-4999de399fea" providerId="ADAL" clId="{27F8456A-B574-4441-9384-E69F9976C5A9}" dt="2025-10-09T09:14:07.679" v="406" actId="478"/>
          <ac:spMkLst>
            <pc:docMk/>
            <pc:sldMk cId="1278593204" sldId="316"/>
            <ac:spMk id="11" creationId="{3105684A-C434-949C-593B-5739780E1C03}"/>
          </ac:spMkLst>
        </pc:spChg>
        <pc:picChg chg="del">
          <ac:chgData name="Magda Peistikou - INSETE" userId="a3f62451-c3e1-4ab5-851c-4999de399fea" providerId="ADAL" clId="{27F8456A-B574-4441-9384-E69F9976C5A9}" dt="2025-10-09T09:11:47.990" v="401" actId="478"/>
          <ac:picMkLst>
            <pc:docMk/>
            <pc:sldMk cId="1278593204" sldId="316"/>
            <ac:picMk id="5" creationId="{A974F843-A13D-C7DE-2CE1-4759BE075AAD}"/>
          </ac:picMkLst>
        </pc:picChg>
        <pc:picChg chg="add del mod">
          <ac:chgData name="Magda Peistikou - INSETE" userId="a3f62451-c3e1-4ab5-851c-4999de399fea" providerId="ADAL" clId="{27F8456A-B574-4441-9384-E69F9976C5A9}" dt="2025-10-09T09:14:25.980" v="410" actId="478"/>
          <ac:picMkLst>
            <pc:docMk/>
            <pc:sldMk cId="1278593204" sldId="316"/>
            <ac:picMk id="7" creationId="{AFE91B06-91D4-7C43-D877-650B1B01E9A1}"/>
          </ac:picMkLst>
        </pc:picChg>
        <pc:picChg chg="add del mod">
          <ac:chgData name="Magda Peistikou - INSETE" userId="a3f62451-c3e1-4ab5-851c-4999de399fea" providerId="ADAL" clId="{27F8456A-B574-4441-9384-E69F9976C5A9}" dt="2025-10-09T09:14:55.859" v="414" actId="478"/>
          <ac:picMkLst>
            <pc:docMk/>
            <pc:sldMk cId="1278593204" sldId="316"/>
            <ac:picMk id="8" creationId="{21B07A3D-A256-6088-F4C0-FE91D4E0526B}"/>
          </ac:picMkLst>
        </pc:picChg>
        <pc:picChg chg="add mod">
          <ac:chgData name="Magda Peistikou - INSETE" userId="a3f62451-c3e1-4ab5-851c-4999de399fea" providerId="ADAL" clId="{27F8456A-B574-4441-9384-E69F9976C5A9}" dt="2025-10-09T09:15:53.754" v="426" actId="1076"/>
          <ac:picMkLst>
            <pc:docMk/>
            <pc:sldMk cId="1278593204" sldId="316"/>
            <ac:picMk id="10" creationId="{FB80F6F3-8E16-4432-6E0C-40B9A34EAFFC}"/>
          </ac:picMkLst>
        </pc:picChg>
      </pc:sldChg>
      <pc:sldChg chg="add setBg">
        <pc:chgData name="Magda Peistikou - INSETE" userId="a3f62451-c3e1-4ab5-851c-4999de399fea" providerId="ADAL" clId="{27F8456A-B574-4441-9384-E69F9976C5A9}" dt="2025-10-09T09:11:41.484" v="399"/>
        <pc:sldMkLst>
          <pc:docMk/>
          <pc:sldMk cId="814661826" sldId="318"/>
        </pc:sldMkLst>
      </pc:sldChg>
      <pc:sldChg chg="addSp delSp modSp add mod chgLayout">
        <pc:chgData name="Magda Peistikou - INSETE" userId="a3f62451-c3e1-4ab5-851c-4999de399fea" providerId="ADAL" clId="{27F8456A-B574-4441-9384-E69F9976C5A9}" dt="2025-10-09T10:29:43.655" v="1028" actId="14100"/>
        <pc:sldMkLst>
          <pc:docMk/>
          <pc:sldMk cId="1947573850" sldId="319"/>
        </pc:sldMkLst>
        <pc:spChg chg="add del mod ord">
          <ac:chgData name="Magda Peistikou - INSETE" userId="a3f62451-c3e1-4ab5-851c-4999de399fea" providerId="ADAL" clId="{27F8456A-B574-4441-9384-E69F9976C5A9}" dt="2025-10-09T10:29:28.037" v="1021" actId="478"/>
          <ac:spMkLst>
            <pc:docMk/>
            <pc:sldMk cId="1947573850" sldId="319"/>
            <ac:spMk id="2" creationId="{186CADC8-0F25-2945-B6DF-D6BEAC583F68}"/>
          </ac:spMkLst>
        </pc:spChg>
        <pc:spChg chg="del mod ord">
          <ac:chgData name="Magda Peistikou - INSETE" userId="a3f62451-c3e1-4ab5-851c-4999de399fea" providerId="ADAL" clId="{27F8456A-B574-4441-9384-E69F9976C5A9}" dt="2025-10-09T10:29:31.328" v="1023" actId="478"/>
          <ac:spMkLst>
            <pc:docMk/>
            <pc:sldMk cId="1947573850" sldId="319"/>
            <ac:spMk id="3" creationId="{485D174B-4B65-F00A-EF23-3B92EE3CAAC8}"/>
          </ac:spMkLst>
        </pc:spChg>
        <pc:spChg chg="add del mod">
          <ac:chgData name="Magda Peistikou - INSETE" userId="a3f62451-c3e1-4ab5-851c-4999de399fea" providerId="ADAL" clId="{27F8456A-B574-4441-9384-E69F9976C5A9}" dt="2025-10-09T10:29:29.556" v="1022" actId="478"/>
          <ac:spMkLst>
            <pc:docMk/>
            <pc:sldMk cId="1947573850" sldId="319"/>
            <ac:spMk id="5" creationId="{0ABC16CE-5F1A-3D7B-90AD-B1F252F48CF6}"/>
          </ac:spMkLst>
        </pc:spChg>
        <pc:spChg chg="add del mod">
          <ac:chgData name="Magda Peistikou - INSETE" userId="a3f62451-c3e1-4ab5-851c-4999de399fea" providerId="ADAL" clId="{27F8456A-B574-4441-9384-E69F9976C5A9}" dt="2025-10-09T10:29:32.770" v="1024" actId="478"/>
          <ac:spMkLst>
            <pc:docMk/>
            <pc:sldMk cId="1947573850" sldId="319"/>
            <ac:spMk id="7" creationId="{2529A689-B619-8473-4D29-A6FD1A440F3F}"/>
          </ac:spMkLst>
        </pc:spChg>
        <pc:picChg chg="add mod">
          <ac:chgData name="Magda Peistikou - INSETE" userId="a3f62451-c3e1-4ab5-851c-4999de399fea" providerId="ADAL" clId="{27F8456A-B574-4441-9384-E69F9976C5A9}" dt="2025-10-09T10:29:43.655" v="1028" actId="14100"/>
          <ac:picMkLst>
            <pc:docMk/>
            <pc:sldMk cId="1947573850" sldId="319"/>
            <ac:picMk id="9" creationId="{45EADA04-3D4A-4547-D769-923FA5DB58D6}"/>
          </ac:picMkLst>
        </pc:picChg>
      </pc:sldChg>
      <pc:sldChg chg="add del">
        <pc:chgData name="Magda Peistikou - INSETE" userId="a3f62451-c3e1-4ab5-851c-4999de399fea" providerId="ADAL" clId="{27F8456A-B574-4441-9384-E69F9976C5A9}" dt="2025-10-09T11:42:21.888" v="1040" actId="47"/>
        <pc:sldMkLst>
          <pc:docMk/>
          <pc:sldMk cId="2356772230" sldId="320"/>
        </pc:sldMkLst>
      </pc:sldChg>
      <pc:sldChg chg="addSp delSp modSp new mod">
        <pc:chgData name="Magda Peistikou - INSETE" userId="a3f62451-c3e1-4ab5-851c-4999de399fea" providerId="ADAL" clId="{27F8456A-B574-4441-9384-E69F9976C5A9}" dt="2025-10-09T10:40:55.050" v="1037" actId="14100"/>
        <pc:sldMkLst>
          <pc:docMk/>
          <pc:sldMk cId="968318001" sldId="321"/>
        </pc:sldMkLst>
        <pc:spChg chg="del">
          <ac:chgData name="Magda Peistikou - INSETE" userId="a3f62451-c3e1-4ab5-851c-4999de399fea" providerId="ADAL" clId="{27F8456A-B574-4441-9384-E69F9976C5A9}" dt="2025-10-09T10:40:40.966" v="1032" actId="478"/>
          <ac:spMkLst>
            <pc:docMk/>
            <pc:sldMk cId="968318001" sldId="321"/>
            <ac:spMk id="2" creationId="{6E2C258A-C41B-D8FA-24BF-C2250A15BFE1}"/>
          </ac:spMkLst>
        </pc:spChg>
        <pc:spChg chg="del">
          <ac:chgData name="Magda Peistikou - INSETE" userId="a3f62451-c3e1-4ab5-851c-4999de399fea" providerId="ADAL" clId="{27F8456A-B574-4441-9384-E69F9976C5A9}" dt="2025-10-09T10:40:43.364" v="1033" actId="478"/>
          <ac:spMkLst>
            <pc:docMk/>
            <pc:sldMk cId="968318001" sldId="321"/>
            <ac:spMk id="3" creationId="{295A54FF-C159-7FAE-2A8A-5D74CAFC3934}"/>
          </ac:spMkLst>
        </pc:spChg>
        <pc:picChg chg="add mod">
          <ac:chgData name="Magda Peistikou - INSETE" userId="a3f62451-c3e1-4ab5-851c-4999de399fea" providerId="ADAL" clId="{27F8456A-B574-4441-9384-E69F9976C5A9}" dt="2025-10-09T10:40:55.050" v="1037" actId="14100"/>
          <ac:picMkLst>
            <pc:docMk/>
            <pc:sldMk cId="968318001" sldId="321"/>
            <ac:picMk id="5" creationId="{16579317-B18E-F09E-557C-B32EB74261A3}"/>
          </ac:picMkLst>
        </pc:picChg>
      </pc:sldChg>
      <pc:sldChg chg="addSp modSp new mod">
        <pc:chgData name="Magda Peistikou - INSETE" userId="a3f62451-c3e1-4ab5-851c-4999de399fea" providerId="ADAL" clId="{27F8456A-B574-4441-9384-E69F9976C5A9}" dt="2025-10-09T11:43:09.902" v="1045" actId="14100"/>
        <pc:sldMkLst>
          <pc:docMk/>
          <pc:sldMk cId="323214717" sldId="322"/>
        </pc:sldMkLst>
        <pc:picChg chg="add mod">
          <ac:chgData name="Magda Peistikou - INSETE" userId="a3f62451-c3e1-4ab5-851c-4999de399fea" providerId="ADAL" clId="{27F8456A-B574-4441-9384-E69F9976C5A9}" dt="2025-10-09T11:43:09.902" v="1045" actId="14100"/>
          <ac:picMkLst>
            <pc:docMk/>
            <pc:sldMk cId="323214717" sldId="322"/>
            <ac:picMk id="5" creationId="{65B30A19-0819-B2CE-43FE-5941373D50DC}"/>
          </ac:picMkLst>
        </pc:picChg>
      </pc:sldChg>
      <pc:sldChg chg="addSp delSp modSp new mod setBg">
        <pc:chgData name="Magda Peistikou - INSETE" userId="a3f62451-c3e1-4ab5-851c-4999de399fea" providerId="ADAL" clId="{27F8456A-B574-4441-9384-E69F9976C5A9}" dt="2025-10-09T12:00:29.873" v="1060" actId="26606"/>
        <pc:sldMkLst>
          <pc:docMk/>
          <pc:sldMk cId="2876948967" sldId="323"/>
        </pc:sldMkLst>
        <pc:spChg chg="del">
          <ac:chgData name="Magda Peistikou - INSETE" userId="a3f62451-c3e1-4ab5-851c-4999de399fea" providerId="ADAL" clId="{27F8456A-B574-4441-9384-E69F9976C5A9}" dt="2025-10-09T11:52:38.532" v="1054" actId="26606"/>
          <ac:spMkLst>
            <pc:docMk/>
            <pc:sldMk cId="2876948967" sldId="323"/>
            <ac:spMk id="2" creationId="{481B3207-A58A-87D8-3CA0-1F47D9C9FC8B}"/>
          </ac:spMkLst>
        </pc:spChg>
        <pc:spChg chg="del">
          <ac:chgData name="Magda Peistikou - INSETE" userId="a3f62451-c3e1-4ab5-851c-4999de399fea" providerId="ADAL" clId="{27F8456A-B574-4441-9384-E69F9976C5A9}" dt="2025-10-09T11:52:38.532" v="1054" actId="26606"/>
          <ac:spMkLst>
            <pc:docMk/>
            <pc:sldMk cId="2876948967" sldId="323"/>
            <ac:spMk id="3" creationId="{2EEAC28F-0A10-3238-AD51-5E1BCCFC2408}"/>
          </ac:spMkLst>
        </pc:spChg>
        <pc:spChg chg="add del mod">
          <ac:chgData name="Magda Peistikou - INSETE" userId="a3f62451-c3e1-4ab5-851c-4999de399fea" providerId="ADAL" clId="{27F8456A-B574-4441-9384-E69F9976C5A9}" dt="2025-10-09T12:00:29.873" v="1060" actId="26606"/>
          <ac:spMkLst>
            <pc:docMk/>
            <pc:sldMk cId="2876948967" sldId="323"/>
            <ac:spMk id="9" creationId="{1DA86187-2A1B-35A4-2301-FD40F91F66B5}"/>
          </ac:spMkLst>
        </pc:spChg>
        <pc:spChg chg="add del">
          <ac:chgData name="Magda Peistikou - INSETE" userId="a3f62451-c3e1-4ab5-851c-4999de399fea" providerId="ADAL" clId="{27F8456A-B574-4441-9384-E69F9976C5A9}" dt="2025-10-09T12:00:29.873" v="1060" actId="26606"/>
          <ac:spMkLst>
            <pc:docMk/>
            <pc:sldMk cId="2876948967" sldId="323"/>
            <ac:spMk id="12" creationId="{42A4FC2C-047E-45A5-965D-8E1E3BF09BC6}"/>
          </ac:spMkLst>
        </pc:spChg>
        <pc:spChg chg="add">
          <ac:chgData name="Magda Peistikou - INSETE" userId="a3f62451-c3e1-4ab5-851c-4999de399fea" providerId="ADAL" clId="{27F8456A-B574-4441-9384-E69F9976C5A9}" dt="2025-10-09T12:00:29.873" v="1060" actId="26606"/>
          <ac:spMkLst>
            <pc:docMk/>
            <pc:sldMk cId="2876948967" sldId="323"/>
            <ac:spMk id="17" creationId="{42A4FC2C-047E-45A5-965D-8E1E3BF09BC6}"/>
          </ac:spMkLst>
        </pc:spChg>
        <pc:picChg chg="add del mod">
          <ac:chgData name="Magda Peistikou - INSETE" userId="a3f62451-c3e1-4ab5-851c-4999de399fea" providerId="ADAL" clId="{27F8456A-B574-4441-9384-E69F9976C5A9}" dt="2025-10-09T11:52:31.860" v="1051" actId="478"/>
          <ac:picMkLst>
            <pc:docMk/>
            <pc:sldMk cId="2876948967" sldId="323"/>
            <ac:picMk id="5" creationId="{0FC805CB-451B-5E4E-10B1-0E93A55AD7AC}"/>
          </ac:picMkLst>
        </pc:picChg>
        <pc:picChg chg="add del mod">
          <ac:chgData name="Magda Peistikou - INSETE" userId="a3f62451-c3e1-4ab5-851c-4999de399fea" providerId="ADAL" clId="{27F8456A-B574-4441-9384-E69F9976C5A9}" dt="2025-10-09T12:00:21.403" v="1056" actId="478"/>
          <ac:picMkLst>
            <pc:docMk/>
            <pc:sldMk cId="2876948967" sldId="323"/>
            <ac:picMk id="7" creationId="{C49BC52F-96E8-CD45-19C1-2C48F95AF96E}"/>
          </ac:picMkLst>
        </pc:picChg>
        <pc:picChg chg="add mod">
          <ac:chgData name="Magda Peistikou - INSETE" userId="a3f62451-c3e1-4ab5-851c-4999de399fea" providerId="ADAL" clId="{27F8456A-B574-4441-9384-E69F9976C5A9}" dt="2025-10-09T12:00:29.873" v="1060" actId="26606"/>
          <ac:picMkLst>
            <pc:docMk/>
            <pc:sldMk cId="2876948967" sldId="323"/>
            <ac:picMk id="11" creationId="{18664C89-A67B-914F-A0A3-D3CA75072573}"/>
          </ac:picMkLst>
        </pc:picChg>
      </pc:sldChg>
      <pc:sldChg chg="addSp modSp new mod">
        <pc:chgData name="Magda Peistikou - INSETE" userId="a3f62451-c3e1-4ab5-851c-4999de399fea" providerId="ADAL" clId="{27F8456A-B574-4441-9384-E69F9976C5A9}" dt="2025-10-09T18:51:36.207" v="1123" actId="1076"/>
        <pc:sldMkLst>
          <pc:docMk/>
          <pc:sldMk cId="780779937" sldId="324"/>
        </pc:sldMkLst>
        <pc:picChg chg="add mod modCrop">
          <ac:chgData name="Magda Peistikou - INSETE" userId="a3f62451-c3e1-4ab5-851c-4999de399fea" providerId="ADAL" clId="{27F8456A-B574-4441-9384-E69F9976C5A9}" dt="2025-10-09T18:51:36.207" v="1123" actId="1076"/>
          <ac:picMkLst>
            <pc:docMk/>
            <pc:sldMk cId="780779937" sldId="324"/>
            <ac:picMk id="5" creationId="{EE9A70E9-0B9A-9E62-AFA9-8D49BC3A18AA}"/>
          </ac:picMkLst>
        </pc:picChg>
      </pc:sldChg>
      <pc:sldChg chg="modSp add del mod">
        <pc:chgData name="Magda Peistikou - INSETE" userId="a3f62451-c3e1-4ab5-851c-4999de399fea" providerId="ADAL" clId="{27F8456A-B574-4441-9384-E69F9976C5A9}" dt="2025-10-09T19:48:12.479" v="1195" actId="47"/>
        <pc:sldMkLst>
          <pc:docMk/>
          <pc:sldMk cId="0" sldId="325"/>
        </pc:sldMkLst>
        <pc:spChg chg="mod">
          <ac:chgData name="Magda Peistikou - INSETE" userId="a3f62451-c3e1-4ab5-851c-4999de399fea" providerId="ADAL" clId="{27F8456A-B574-4441-9384-E69F9976C5A9}" dt="2025-10-09T19:33:20.589" v="1182" actId="20577"/>
          <ac:spMkLst>
            <pc:docMk/>
            <pc:sldMk cId="0" sldId="325"/>
            <ac:spMk id="2" creationId="{00000000-0000-0000-0000-000000000000}"/>
          </ac:spMkLst>
        </pc:spChg>
        <pc:spChg chg="mod">
          <ac:chgData name="Magda Peistikou - INSETE" userId="a3f62451-c3e1-4ab5-851c-4999de399fea" providerId="ADAL" clId="{27F8456A-B574-4441-9384-E69F9976C5A9}" dt="2025-10-09T19:33:36.155" v="1185" actId="5793"/>
          <ac:spMkLst>
            <pc:docMk/>
            <pc:sldMk cId="0" sldId="325"/>
            <ac:spMk id="3" creationId="{00000000-0000-0000-0000-000000000000}"/>
          </ac:spMkLst>
        </pc:spChg>
      </pc:sldChg>
      <pc:sldChg chg="modSp new del mod">
        <pc:chgData name="Magda Peistikou - INSETE" userId="a3f62451-c3e1-4ab5-851c-4999de399fea" providerId="ADAL" clId="{27F8456A-B574-4441-9384-E69F9976C5A9}" dt="2025-10-09T19:27:04.722" v="1167" actId="47"/>
        <pc:sldMkLst>
          <pc:docMk/>
          <pc:sldMk cId="1405056747" sldId="325"/>
        </pc:sldMkLst>
        <pc:spChg chg="mod">
          <ac:chgData name="Magda Peistikou - INSETE" userId="a3f62451-c3e1-4ab5-851c-4999de399fea" providerId="ADAL" clId="{27F8456A-B574-4441-9384-E69F9976C5A9}" dt="2025-10-09T19:26:45.399" v="1165" actId="27636"/>
          <ac:spMkLst>
            <pc:docMk/>
            <pc:sldMk cId="1405056747" sldId="325"/>
            <ac:spMk id="3" creationId="{5F22C3D5-30D1-19C5-8B76-1B6F1E007ECB}"/>
          </ac:spMkLst>
        </pc:spChg>
      </pc:sldChg>
      <pc:sldChg chg="add del">
        <pc:chgData name="Magda Peistikou - INSETE" userId="a3f62451-c3e1-4ab5-851c-4999de399fea" providerId="ADAL" clId="{27F8456A-B574-4441-9384-E69F9976C5A9}" dt="2025-10-09T19:50:34.453" v="1199" actId="47"/>
        <pc:sldMkLst>
          <pc:docMk/>
          <pc:sldMk cId="0" sldId="326"/>
        </pc:sldMkLst>
      </pc:sldChg>
      <pc:sldChg chg="add del">
        <pc:chgData name="Magda Peistikou - INSETE" userId="a3f62451-c3e1-4ab5-851c-4999de399fea" providerId="ADAL" clId="{27F8456A-B574-4441-9384-E69F9976C5A9}" dt="2025-10-09T19:51:49.738" v="1201" actId="47"/>
        <pc:sldMkLst>
          <pc:docMk/>
          <pc:sldMk cId="0" sldId="327"/>
        </pc:sldMkLst>
      </pc:sldChg>
      <pc:sldChg chg="add del">
        <pc:chgData name="Magda Peistikou - INSETE" userId="a3f62451-c3e1-4ab5-851c-4999de399fea" providerId="ADAL" clId="{27F8456A-B574-4441-9384-E69F9976C5A9}" dt="2025-10-09T19:48:26.835" v="1198" actId="47"/>
        <pc:sldMkLst>
          <pc:docMk/>
          <pc:sldMk cId="0" sldId="328"/>
        </pc:sldMkLst>
      </pc:sldChg>
      <pc:sldChg chg="addSp modSp add del mod">
        <pc:chgData name="Magda Peistikou - INSETE" userId="a3f62451-c3e1-4ab5-851c-4999de399fea" providerId="ADAL" clId="{27F8456A-B574-4441-9384-E69F9976C5A9}" dt="2025-10-09T19:59:57.394" v="1281" actId="47"/>
        <pc:sldMkLst>
          <pc:docMk/>
          <pc:sldMk cId="0" sldId="329"/>
        </pc:sldMkLst>
        <pc:spChg chg="mod">
          <ac:chgData name="Magda Peistikou - INSETE" userId="a3f62451-c3e1-4ab5-851c-4999de399fea" providerId="ADAL" clId="{27F8456A-B574-4441-9384-E69F9976C5A9}" dt="2025-10-09T19:28:09.443" v="1179" actId="27636"/>
          <ac:spMkLst>
            <pc:docMk/>
            <pc:sldMk cId="0" sldId="329"/>
            <ac:spMk id="3" creationId="{00000000-0000-0000-0000-000000000000}"/>
          </ac:spMkLst>
        </pc:spChg>
        <pc:picChg chg="add">
          <ac:chgData name="Magda Peistikou - INSETE" userId="a3f62451-c3e1-4ab5-851c-4999de399fea" providerId="ADAL" clId="{27F8456A-B574-4441-9384-E69F9976C5A9}" dt="2025-10-09T19:53:05.982" v="1210"/>
          <ac:picMkLst>
            <pc:docMk/>
            <pc:sldMk cId="0" sldId="329"/>
            <ac:picMk id="4" creationId="{3117DED2-52B9-3B78-4E2B-3CE9D67327FA}"/>
          </ac:picMkLst>
        </pc:picChg>
      </pc:sldChg>
      <pc:sldChg chg="new del">
        <pc:chgData name="Magda Peistikou - INSETE" userId="a3f62451-c3e1-4ab5-851c-4999de399fea" providerId="ADAL" clId="{27F8456A-B574-4441-9384-E69F9976C5A9}" dt="2025-10-09T19:27:05.727" v="1168" actId="47"/>
        <pc:sldMkLst>
          <pc:docMk/>
          <pc:sldMk cId="1859885855" sldId="330"/>
        </pc:sldMkLst>
      </pc:sldChg>
      <pc:sldChg chg="addSp delSp modSp new mod">
        <pc:chgData name="Magda Peistikou - INSETE" userId="a3f62451-c3e1-4ab5-851c-4999de399fea" providerId="ADAL" clId="{27F8456A-B574-4441-9384-E69F9976C5A9}" dt="2025-10-09T19:55:05.457" v="1242" actId="14100"/>
        <pc:sldMkLst>
          <pc:docMk/>
          <pc:sldMk cId="2372846677" sldId="330"/>
        </pc:sldMkLst>
        <pc:spChg chg="add del mod">
          <ac:chgData name="Magda Peistikou - INSETE" userId="a3f62451-c3e1-4ab5-851c-4999de399fea" providerId="ADAL" clId="{27F8456A-B574-4441-9384-E69F9976C5A9}" dt="2025-10-09T19:55:00.854" v="1241" actId="478"/>
          <ac:spMkLst>
            <pc:docMk/>
            <pc:sldMk cId="2372846677" sldId="330"/>
            <ac:spMk id="6" creationId="{2D2C8AED-7B4C-D806-068E-FE06DCCA7AF4}"/>
          </ac:spMkLst>
        </pc:spChg>
        <pc:picChg chg="add mod">
          <ac:chgData name="Magda Peistikou - INSETE" userId="a3f62451-c3e1-4ab5-851c-4999de399fea" providerId="ADAL" clId="{27F8456A-B574-4441-9384-E69F9976C5A9}" dt="2025-10-09T19:55:05.457" v="1242" actId="14100"/>
          <ac:picMkLst>
            <pc:docMk/>
            <pc:sldMk cId="2372846677" sldId="330"/>
            <ac:picMk id="5" creationId="{C700A182-BC33-4B88-95D2-1B7EB135AD08}"/>
          </ac:picMkLst>
        </pc:picChg>
      </pc:sldChg>
      <pc:sldChg chg="addSp delSp modSp new mod setBg addAnim">
        <pc:chgData name="Magda Peistikou - INSETE" userId="a3f62451-c3e1-4ab5-851c-4999de399fea" providerId="ADAL" clId="{27F8456A-B574-4441-9384-E69F9976C5A9}" dt="2025-10-09T20:16:19.405" v="1459"/>
        <pc:sldMkLst>
          <pc:docMk/>
          <pc:sldMk cId="2241907576" sldId="331"/>
        </pc:sldMkLst>
        <pc:spChg chg="mod ord">
          <ac:chgData name="Magda Peistikou - INSETE" userId="a3f62451-c3e1-4ab5-851c-4999de399fea" providerId="ADAL" clId="{27F8456A-B574-4441-9384-E69F9976C5A9}" dt="2025-10-09T20:16:19.403" v="1458" actId="26606"/>
          <ac:spMkLst>
            <pc:docMk/>
            <pc:sldMk cId="2241907576" sldId="331"/>
            <ac:spMk id="2" creationId="{00D29479-4B93-647D-8FE5-E8EADDE5D31A}"/>
          </ac:spMkLst>
        </pc:spChg>
        <pc:spChg chg="del mod ord">
          <ac:chgData name="Magda Peistikou - INSETE" userId="a3f62451-c3e1-4ab5-851c-4999de399fea" providerId="ADAL" clId="{27F8456A-B574-4441-9384-E69F9976C5A9}" dt="2025-10-09T19:57:31.679" v="1258" actId="478"/>
          <ac:spMkLst>
            <pc:docMk/>
            <pc:sldMk cId="2241907576" sldId="331"/>
            <ac:spMk id="3" creationId="{50678EAE-4C65-EB77-BCE0-2B849F996524}"/>
          </ac:spMkLst>
        </pc:spChg>
        <pc:spChg chg="add del mod">
          <ac:chgData name="Magda Peistikou - INSETE" userId="a3f62451-c3e1-4ab5-851c-4999de399fea" providerId="ADAL" clId="{27F8456A-B574-4441-9384-E69F9976C5A9}" dt="2025-10-09T20:16:14.389" v="1455" actId="478"/>
          <ac:spMkLst>
            <pc:docMk/>
            <pc:sldMk cId="2241907576" sldId="331"/>
            <ac:spMk id="6" creationId="{23BBE1F9-3280-ADDB-87E0-B19E8A91D694}"/>
          </ac:spMkLst>
        </pc:spChg>
        <pc:spChg chg="add del mod">
          <ac:chgData name="Magda Peistikou - INSETE" userId="a3f62451-c3e1-4ab5-851c-4999de399fea" providerId="ADAL" clId="{27F8456A-B574-4441-9384-E69F9976C5A9}" dt="2025-10-09T19:58:11.638" v="1263" actId="478"/>
          <ac:spMkLst>
            <pc:docMk/>
            <pc:sldMk cId="2241907576" sldId="331"/>
            <ac:spMk id="8" creationId="{CF783CDB-23D8-6D35-CC54-C2E1B35354CC}"/>
          </ac:spMkLst>
        </pc:spChg>
        <pc:spChg chg="add del">
          <ac:chgData name="Magda Peistikou - INSETE" userId="a3f62451-c3e1-4ab5-851c-4999de399fea" providerId="ADAL" clId="{27F8456A-B574-4441-9384-E69F9976C5A9}" dt="2025-10-09T19:55:45.085" v="1248" actId="26606"/>
          <ac:spMkLst>
            <pc:docMk/>
            <pc:sldMk cId="2241907576" sldId="331"/>
            <ac:spMk id="9" creationId="{66E48AFA-8884-4F68-A44F-D2C1E8609C5A}"/>
          </ac:spMkLst>
        </pc:spChg>
        <pc:spChg chg="add del">
          <ac:chgData name="Magda Peistikou - INSETE" userId="a3f62451-c3e1-4ab5-851c-4999de399fea" providerId="ADAL" clId="{27F8456A-B574-4441-9384-E69F9976C5A9}" dt="2025-10-09T19:55:45.085" v="1248" actId="26606"/>
          <ac:spMkLst>
            <pc:docMk/>
            <pc:sldMk cId="2241907576" sldId="331"/>
            <ac:spMk id="11" creationId="{969D19A6-08CB-498C-93EC-3FFB021FC68A}"/>
          </ac:spMkLst>
        </pc:spChg>
        <pc:spChg chg="add">
          <ac:chgData name="Magda Peistikou - INSETE" userId="a3f62451-c3e1-4ab5-851c-4999de399fea" providerId="ADAL" clId="{27F8456A-B574-4441-9384-E69F9976C5A9}" dt="2025-10-09T20:16:19.403" v="1458" actId="26606"/>
          <ac:spMkLst>
            <pc:docMk/>
            <pc:sldMk cId="2241907576" sldId="331"/>
            <ac:spMk id="12" creationId="{37C89E4B-3C9F-44B9-8B86-D9E3D112D8EC}"/>
          </ac:spMkLst>
        </pc:spChg>
        <pc:spChg chg="add del">
          <ac:chgData name="Magda Peistikou - INSETE" userId="a3f62451-c3e1-4ab5-851c-4999de399fea" providerId="ADAL" clId="{27F8456A-B574-4441-9384-E69F9976C5A9}" dt="2025-10-09T19:58:05.230" v="1262" actId="26606"/>
          <ac:spMkLst>
            <pc:docMk/>
            <pc:sldMk cId="2241907576" sldId="331"/>
            <ac:spMk id="13" creationId="{058A14AF-9FB5-4CC7-BA35-E8E85D3EDF0E}"/>
          </ac:spMkLst>
        </pc:spChg>
        <pc:spChg chg="add del">
          <ac:chgData name="Magda Peistikou - INSETE" userId="a3f62451-c3e1-4ab5-851c-4999de399fea" providerId="ADAL" clId="{27F8456A-B574-4441-9384-E69F9976C5A9}" dt="2025-10-09T19:58:05.230" v="1262" actId="26606"/>
          <ac:spMkLst>
            <pc:docMk/>
            <pc:sldMk cId="2241907576" sldId="331"/>
            <ac:spMk id="15" creationId="{3A9A4357-BD1D-4622-A4FE-766E6AB8DE84}"/>
          </ac:spMkLst>
        </pc:spChg>
        <pc:spChg chg="add del">
          <ac:chgData name="Magda Peistikou - INSETE" userId="a3f62451-c3e1-4ab5-851c-4999de399fea" providerId="ADAL" clId="{27F8456A-B574-4441-9384-E69F9976C5A9}" dt="2025-10-09T19:58:05.230" v="1262" actId="26606"/>
          <ac:spMkLst>
            <pc:docMk/>
            <pc:sldMk cId="2241907576" sldId="331"/>
            <ac:spMk id="17" creationId="{E659831F-0D9A-4C63-9EBB-8435B85A440F}"/>
          </ac:spMkLst>
        </pc:spChg>
        <pc:spChg chg="add del">
          <ac:chgData name="Magda Peistikou - INSETE" userId="a3f62451-c3e1-4ab5-851c-4999de399fea" providerId="ADAL" clId="{27F8456A-B574-4441-9384-E69F9976C5A9}" dt="2025-10-09T19:58:05.230" v="1262" actId="26606"/>
          <ac:spMkLst>
            <pc:docMk/>
            <pc:sldMk cId="2241907576" sldId="331"/>
            <ac:spMk id="19" creationId="{E6995CE5-F890-4ABA-82A2-26507CE8D2A3}"/>
          </ac:spMkLst>
        </pc:spChg>
        <pc:picChg chg="add del mod ord">
          <ac:chgData name="Magda Peistikou - INSETE" userId="a3f62451-c3e1-4ab5-851c-4999de399fea" providerId="ADAL" clId="{27F8456A-B574-4441-9384-E69F9976C5A9}" dt="2025-10-09T20:16:07.272" v="1454" actId="478"/>
          <ac:picMkLst>
            <pc:docMk/>
            <pc:sldMk cId="2241907576" sldId="331"/>
            <ac:picMk id="4" creationId="{46AED055-AB2E-3DF4-83B6-D5E6BDE563DE}"/>
          </ac:picMkLst>
        </pc:picChg>
        <pc:picChg chg="add mod">
          <ac:chgData name="Magda Peistikou - INSETE" userId="a3f62451-c3e1-4ab5-851c-4999de399fea" providerId="ADAL" clId="{27F8456A-B574-4441-9384-E69F9976C5A9}" dt="2025-10-09T20:16:19.403" v="1458" actId="26606"/>
          <ac:picMkLst>
            <pc:docMk/>
            <pc:sldMk cId="2241907576" sldId="331"/>
            <ac:picMk id="10" creationId="{AF5A6D08-2BAC-399B-1088-F3CC3F0C41CA}"/>
          </ac:picMkLst>
        </pc:picChg>
        <pc:cxnChg chg="add">
          <ac:chgData name="Magda Peistikou - INSETE" userId="a3f62451-c3e1-4ab5-851c-4999de399fea" providerId="ADAL" clId="{27F8456A-B574-4441-9384-E69F9976C5A9}" dt="2025-10-09T20:16:19.403" v="1458" actId="26606"/>
          <ac:cxnSpMkLst>
            <pc:docMk/>
            <pc:sldMk cId="2241907576" sldId="331"/>
            <ac:cxnSpMk id="14" creationId="{AA2EAA10-076F-46BD-8F0F-B9A2FB77A85C}"/>
          </ac:cxnSpMkLst>
        </pc:cxnChg>
        <pc:cxnChg chg="add">
          <ac:chgData name="Magda Peistikou - INSETE" userId="a3f62451-c3e1-4ab5-851c-4999de399fea" providerId="ADAL" clId="{27F8456A-B574-4441-9384-E69F9976C5A9}" dt="2025-10-09T20:16:19.403" v="1458" actId="26606"/>
          <ac:cxnSpMkLst>
            <pc:docMk/>
            <pc:sldMk cId="2241907576" sldId="331"/>
            <ac:cxnSpMk id="16" creationId="{D891E407-403B-4764-86C9-33A56D3BCAA3}"/>
          </ac:cxnSpMkLst>
        </pc:cxnChg>
      </pc:sldChg>
      <pc:sldChg chg="addSp delSp modSp new mod setBg addAnim delAnim">
        <pc:chgData name="Magda Peistikou - INSETE" userId="a3f62451-c3e1-4ab5-851c-4999de399fea" providerId="ADAL" clId="{27F8456A-B574-4441-9384-E69F9976C5A9}" dt="2025-10-09T20:19:56.871" v="1506" actId="962"/>
        <pc:sldMkLst>
          <pc:docMk/>
          <pc:sldMk cId="4016000545" sldId="332"/>
        </pc:sldMkLst>
        <pc:spChg chg="mod ord">
          <ac:chgData name="Magda Peistikou - INSETE" userId="a3f62451-c3e1-4ab5-851c-4999de399fea" providerId="ADAL" clId="{27F8456A-B574-4441-9384-E69F9976C5A9}" dt="2025-10-09T20:19:56.871" v="1506" actId="962"/>
          <ac:spMkLst>
            <pc:docMk/>
            <pc:sldMk cId="4016000545" sldId="332"/>
            <ac:spMk id="2" creationId="{0C197D03-3459-B8F0-A68A-4DBE69FAD205}"/>
          </ac:spMkLst>
        </pc:spChg>
        <pc:spChg chg="del">
          <ac:chgData name="Magda Peistikou - INSETE" userId="a3f62451-c3e1-4ab5-851c-4999de399fea" providerId="ADAL" clId="{27F8456A-B574-4441-9384-E69F9976C5A9}" dt="2025-10-09T20:00:37.597" v="1286"/>
          <ac:spMkLst>
            <pc:docMk/>
            <pc:sldMk cId="4016000545" sldId="332"/>
            <ac:spMk id="3" creationId="{E26669C7-E2A5-2F18-53F9-413B2866DC2C}"/>
          </ac:spMkLst>
        </pc:spChg>
        <pc:spChg chg="add del">
          <ac:chgData name="Magda Peistikou - INSETE" userId="a3f62451-c3e1-4ab5-851c-4999de399fea" providerId="ADAL" clId="{27F8456A-B574-4441-9384-E69F9976C5A9}" dt="2025-10-09T20:02:33.192" v="1304" actId="26606"/>
          <ac:spMkLst>
            <pc:docMk/>
            <pc:sldMk cId="4016000545" sldId="332"/>
            <ac:spMk id="10" creationId="{CC59E212-2001-BB90-ABDC-D4E0C40530ED}"/>
          </ac:spMkLst>
        </pc:spChg>
        <pc:spChg chg="add del">
          <ac:chgData name="Magda Peistikou - INSETE" userId="a3f62451-c3e1-4ab5-851c-4999de399fea" providerId="ADAL" clId="{27F8456A-B574-4441-9384-E69F9976C5A9}" dt="2025-10-09T20:02:21.524" v="1300" actId="26606"/>
          <ac:spMkLst>
            <pc:docMk/>
            <pc:sldMk cId="4016000545" sldId="332"/>
            <ac:spMk id="11" creationId="{7C98A213-5994-475E-B327-DC6EC27FBA8B}"/>
          </ac:spMkLst>
        </pc:spChg>
        <pc:spChg chg="add del">
          <ac:chgData name="Magda Peistikou - INSETE" userId="a3f62451-c3e1-4ab5-851c-4999de399fea" providerId="ADAL" clId="{27F8456A-B574-4441-9384-E69F9976C5A9}" dt="2025-10-09T20:02:21.524" v="1300" actId="26606"/>
          <ac:spMkLst>
            <pc:docMk/>
            <pc:sldMk cId="4016000545" sldId="332"/>
            <ac:spMk id="13" creationId="{4B030A0D-0DAD-4A99-89BB-419527D6A64B}"/>
          </ac:spMkLst>
        </pc:spChg>
        <pc:spChg chg="add del">
          <ac:chgData name="Magda Peistikou - INSETE" userId="a3f62451-c3e1-4ab5-851c-4999de399fea" providerId="ADAL" clId="{27F8456A-B574-4441-9384-E69F9976C5A9}" dt="2025-10-09T20:02:28.707" v="1302" actId="26606"/>
          <ac:spMkLst>
            <pc:docMk/>
            <pc:sldMk cId="4016000545" sldId="332"/>
            <ac:spMk id="15" creationId="{7C9BE72A-4F97-4FA0-AF09-2C65D071CFF3}"/>
          </ac:spMkLst>
        </pc:spChg>
        <pc:spChg chg="add del">
          <ac:chgData name="Magda Peistikou - INSETE" userId="a3f62451-c3e1-4ab5-851c-4999de399fea" providerId="ADAL" clId="{27F8456A-B574-4441-9384-E69F9976C5A9}" dt="2025-10-09T20:02:33.192" v="1304" actId="26606"/>
          <ac:spMkLst>
            <pc:docMk/>
            <pc:sldMk cId="4016000545" sldId="332"/>
            <ac:spMk id="17" creationId="{2568BC19-F052-4108-93E1-6A3D1DEC072F}"/>
          </ac:spMkLst>
        </pc:spChg>
        <pc:spChg chg="add del">
          <ac:chgData name="Magda Peistikou - INSETE" userId="a3f62451-c3e1-4ab5-851c-4999de399fea" providerId="ADAL" clId="{27F8456A-B574-4441-9384-E69F9976C5A9}" dt="2025-10-09T20:02:33.192" v="1304" actId="26606"/>
          <ac:spMkLst>
            <pc:docMk/>
            <pc:sldMk cId="4016000545" sldId="332"/>
            <ac:spMk id="18" creationId="{9A42C7B2-7BD6-433A-95AB-5AA4F44B5819}"/>
          </ac:spMkLst>
        </pc:spChg>
        <pc:spChg chg="add del">
          <ac:chgData name="Magda Peistikou - INSETE" userId="a3f62451-c3e1-4ab5-851c-4999de399fea" providerId="ADAL" clId="{27F8456A-B574-4441-9384-E69F9976C5A9}" dt="2025-10-09T20:02:33.192" v="1304" actId="26606"/>
          <ac:spMkLst>
            <pc:docMk/>
            <pc:sldMk cId="4016000545" sldId="332"/>
            <ac:spMk id="19" creationId="{D5FD337D-4D6B-4C8B-B6F5-121097E09881}"/>
          </ac:spMkLst>
        </pc:spChg>
        <pc:spChg chg="add del">
          <ac:chgData name="Magda Peistikou - INSETE" userId="a3f62451-c3e1-4ab5-851c-4999de399fea" providerId="ADAL" clId="{27F8456A-B574-4441-9384-E69F9976C5A9}" dt="2025-10-09T20:02:33.192" v="1304" actId="26606"/>
          <ac:spMkLst>
            <pc:docMk/>
            <pc:sldMk cId="4016000545" sldId="332"/>
            <ac:spMk id="20" creationId="{0ADDB668-2CA4-4D2B-9C34-3487CA330BA8}"/>
          </ac:spMkLst>
        </pc:spChg>
        <pc:spChg chg="add del mod">
          <ac:chgData name="Magda Peistikou - INSETE" userId="a3f62451-c3e1-4ab5-851c-4999de399fea" providerId="ADAL" clId="{27F8456A-B574-4441-9384-E69F9976C5A9}" dt="2025-10-09T20:18:11.880" v="1476" actId="478"/>
          <ac:spMkLst>
            <pc:docMk/>
            <pc:sldMk cId="4016000545" sldId="332"/>
            <ac:spMk id="21" creationId="{C555407F-F947-F19E-E90D-825B03843A9C}"/>
          </ac:spMkLst>
        </pc:spChg>
        <pc:spChg chg="add del">
          <ac:chgData name="Magda Peistikou - INSETE" userId="a3f62451-c3e1-4ab5-851c-4999de399fea" providerId="ADAL" clId="{27F8456A-B574-4441-9384-E69F9976C5A9}" dt="2025-10-09T20:02:37.750" v="1306" actId="26606"/>
          <ac:spMkLst>
            <pc:docMk/>
            <pc:sldMk cId="4016000545" sldId="332"/>
            <ac:spMk id="22" creationId="{7C98A213-5994-475E-B327-DC6EC27FBA8B}"/>
          </ac:spMkLst>
        </pc:spChg>
        <pc:spChg chg="add del">
          <ac:chgData name="Magda Peistikou - INSETE" userId="a3f62451-c3e1-4ab5-851c-4999de399fea" providerId="ADAL" clId="{27F8456A-B574-4441-9384-E69F9976C5A9}" dt="2025-10-09T20:02:37.750" v="1306" actId="26606"/>
          <ac:spMkLst>
            <pc:docMk/>
            <pc:sldMk cId="4016000545" sldId="332"/>
            <ac:spMk id="23" creationId="{4B030A0D-0DAD-4A99-89BB-419527D6A64B}"/>
          </ac:spMkLst>
        </pc:spChg>
        <pc:spChg chg="add del">
          <ac:chgData name="Magda Peistikou - INSETE" userId="a3f62451-c3e1-4ab5-851c-4999de399fea" providerId="ADAL" clId="{27F8456A-B574-4441-9384-E69F9976C5A9}" dt="2025-10-09T20:02:45.311" v="1308" actId="26606"/>
          <ac:spMkLst>
            <pc:docMk/>
            <pc:sldMk cId="4016000545" sldId="332"/>
            <ac:spMk id="25" creationId="{7C9BE72A-4F97-4FA0-AF09-2C65D071CFF3}"/>
          </ac:spMkLst>
        </pc:spChg>
        <pc:spChg chg="add del">
          <ac:chgData name="Magda Peistikou - INSETE" userId="a3f62451-c3e1-4ab5-851c-4999de399fea" providerId="ADAL" clId="{27F8456A-B574-4441-9384-E69F9976C5A9}" dt="2025-10-09T20:03:06.034" v="1311" actId="26606"/>
          <ac:spMkLst>
            <pc:docMk/>
            <pc:sldMk cId="4016000545" sldId="332"/>
            <ac:spMk id="27" creationId="{1E9986A5-A7D1-4022-BAC0-885FB7A141AE}"/>
          </ac:spMkLst>
        </pc:spChg>
        <pc:spChg chg="add del">
          <ac:chgData name="Magda Peistikou - INSETE" userId="a3f62451-c3e1-4ab5-851c-4999de399fea" providerId="ADAL" clId="{27F8456A-B574-4441-9384-E69F9976C5A9}" dt="2025-10-09T20:03:06.034" v="1311" actId="26606"/>
          <ac:spMkLst>
            <pc:docMk/>
            <pc:sldMk cId="4016000545" sldId="332"/>
            <ac:spMk id="28" creationId="{D2758DA7-6A89-49A1-B9F5-546D993242F8}"/>
          </ac:spMkLst>
        </pc:spChg>
        <pc:spChg chg="add del mod ord">
          <ac:chgData name="Magda Peistikou - INSETE" userId="a3f62451-c3e1-4ab5-851c-4999de399fea" providerId="ADAL" clId="{27F8456A-B574-4441-9384-E69F9976C5A9}" dt="2025-10-09T20:18:06.305" v="1475" actId="478"/>
          <ac:spMkLst>
            <pc:docMk/>
            <pc:sldMk cId="4016000545" sldId="332"/>
            <ac:spMk id="29" creationId="{BF3207CD-FB57-ECE3-D1F9-47F9340E2703}"/>
          </ac:spMkLst>
        </pc:spChg>
        <pc:spChg chg="add del">
          <ac:chgData name="Magda Peistikou - INSETE" userId="a3f62451-c3e1-4ab5-851c-4999de399fea" providerId="ADAL" clId="{27F8456A-B574-4441-9384-E69F9976C5A9}" dt="2025-10-09T20:05:39.966" v="1450" actId="26606"/>
          <ac:spMkLst>
            <pc:docMk/>
            <pc:sldMk cId="4016000545" sldId="332"/>
            <ac:spMk id="34" creationId="{333EDA0D-F54B-48BB-9910-7DB6A5FBA604}"/>
          </ac:spMkLst>
        </pc:spChg>
        <pc:spChg chg="add del">
          <ac:chgData name="Magda Peistikou - INSETE" userId="a3f62451-c3e1-4ab5-851c-4999de399fea" providerId="ADAL" clId="{27F8456A-B574-4441-9384-E69F9976C5A9}" dt="2025-10-09T20:05:39.966" v="1450" actId="26606"/>
          <ac:spMkLst>
            <pc:docMk/>
            <pc:sldMk cId="4016000545" sldId="332"/>
            <ac:spMk id="36" creationId="{E3A73256-0EB9-4289-A040-E77C05B42FA6}"/>
          </ac:spMkLst>
        </pc:spChg>
        <pc:spChg chg="add del">
          <ac:chgData name="Magda Peistikou - INSETE" userId="a3f62451-c3e1-4ab5-851c-4999de399fea" providerId="ADAL" clId="{27F8456A-B574-4441-9384-E69F9976C5A9}" dt="2025-10-09T20:05:39.966" v="1450" actId="26606"/>
          <ac:spMkLst>
            <pc:docMk/>
            <pc:sldMk cId="4016000545" sldId="332"/>
            <ac:spMk id="38" creationId="{A84FE2E0-0356-4DC9-A129-5C677E5BBF2A}"/>
          </ac:spMkLst>
        </pc:spChg>
        <pc:spChg chg="add del">
          <ac:chgData name="Magda Peistikou - INSETE" userId="a3f62451-c3e1-4ab5-851c-4999de399fea" providerId="ADAL" clId="{27F8456A-B574-4441-9384-E69F9976C5A9}" dt="2025-10-09T20:05:39.960" v="1449" actId="26606"/>
          <ac:spMkLst>
            <pc:docMk/>
            <pc:sldMk cId="4016000545" sldId="332"/>
            <ac:spMk id="40" creationId="{FAF9516E-11D6-4EBA-B6FD-722514EE9501}"/>
          </ac:spMkLst>
        </pc:spChg>
        <pc:spChg chg="add del">
          <ac:chgData name="Magda Peistikou - INSETE" userId="a3f62451-c3e1-4ab5-851c-4999de399fea" providerId="ADAL" clId="{27F8456A-B574-4441-9384-E69F9976C5A9}" dt="2025-10-09T20:05:39.966" v="1450" actId="26606"/>
          <ac:spMkLst>
            <pc:docMk/>
            <pc:sldMk cId="4016000545" sldId="332"/>
            <ac:spMk id="42" creationId="{1E68CD86-EBCA-4577-B9FD-960CCEE8C960}"/>
          </ac:spMkLst>
        </pc:spChg>
        <pc:spChg chg="add del">
          <ac:chgData name="Magda Peistikou - INSETE" userId="a3f62451-c3e1-4ab5-851c-4999de399fea" providerId="ADAL" clId="{27F8456A-B574-4441-9384-E69F9976C5A9}" dt="2025-10-09T20:05:30.723" v="1444" actId="26606"/>
          <ac:spMkLst>
            <pc:docMk/>
            <pc:sldMk cId="4016000545" sldId="332"/>
            <ac:spMk id="47" creationId="{398F3DEE-0E56-499F-AFAE-C2DA7C2C815B}"/>
          </ac:spMkLst>
        </pc:spChg>
        <pc:spChg chg="add del">
          <ac:chgData name="Magda Peistikou - INSETE" userId="a3f62451-c3e1-4ab5-851c-4999de399fea" providerId="ADAL" clId="{27F8456A-B574-4441-9384-E69F9976C5A9}" dt="2025-10-09T20:05:30.723" v="1444" actId="26606"/>
          <ac:spMkLst>
            <pc:docMk/>
            <pc:sldMk cId="4016000545" sldId="332"/>
            <ac:spMk id="49" creationId="{EBB65E49-5337-40E3-9DBD-146D14EA0739}"/>
          </ac:spMkLst>
        </pc:spChg>
        <pc:spChg chg="add del">
          <ac:chgData name="Magda Peistikou - INSETE" userId="a3f62451-c3e1-4ab5-851c-4999de399fea" providerId="ADAL" clId="{27F8456A-B574-4441-9384-E69F9976C5A9}" dt="2025-10-09T20:05:30.723" v="1444" actId="26606"/>
          <ac:spMkLst>
            <pc:docMk/>
            <pc:sldMk cId="4016000545" sldId="332"/>
            <ac:spMk id="51" creationId="{E859509F-94DC-4952-A3B5-1EFAA2F5242F}"/>
          </ac:spMkLst>
        </pc:spChg>
        <pc:spChg chg="add del">
          <ac:chgData name="Magda Peistikou - INSETE" userId="a3f62451-c3e1-4ab5-851c-4999de399fea" providerId="ADAL" clId="{27F8456A-B574-4441-9384-E69F9976C5A9}" dt="2025-10-09T20:05:30.723" v="1444" actId="26606"/>
          <ac:spMkLst>
            <pc:docMk/>
            <pc:sldMk cId="4016000545" sldId="332"/>
            <ac:spMk id="53" creationId="{6B1AF2CB-1EFE-4962-A8DC-2D3CE47362B5}"/>
          </ac:spMkLst>
        </pc:spChg>
        <pc:spChg chg="add del">
          <ac:chgData name="Magda Peistikou - INSETE" userId="a3f62451-c3e1-4ab5-851c-4999de399fea" providerId="ADAL" clId="{27F8456A-B574-4441-9384-E69F9976C5A9}" dt="2025-10-09T20:05:36.183" v="1446" actId="26606"/>
          <ac:spMkLst>
            <pc:docMk/>
            <pc:sldMk cId="4016000545" sldId="332"/>
            <ac:spMk id="60" creationId="{78844373-2C10-4009-B7EA-3CF5134017E4}"/>
          </ac:spMkLst>
        </pc:spChg>
        <pc:spChg chg="add del">
          <ac:chgData name="Magda Peistikou - INSETE" userId="a3f62451-c3e1-4ab5-851c-4999de399fea" providerId="ADAL" clId="{27F8456A-B574-4441-9384-E69F9976C5A9}" dt="2025-10-09T20:05:39.960" v="1449" actId="26606"/>
          <ac:spMkLst>
            <pc:docMk/>
            <pc:sldMk cId="4016000545" sldId="332"/>
            <ac:spMk id="67" creationId="{398F3DEE-0E56-499F-AFAE-C2DA7C2C815B}"/>
          </ac:spMkLst>
        </pc:spChg>
        <pc:spChg chg="add del">
          <ac:chgData name="Magda Peistikou - INSETE" userId="a3f62451-c3e1-4ab5-851c-4999de399fea" providerId="ADAL" clId="{27F8456A-B574-4441-9384-E69F9976C5A9}" dt="2025-10-09T20:05:39.960" v="1449" actId="26606"/>
          <ac:spMkLst>
            <pc:docMk/>
            <pc:sldMk cId="4016000545" sldId="332"/>
            <ac:spMk id="68" creationId="{EBB65E49-5337-40E3-9DBD-146D14EA0739}"/>
          </ac:spMkLst>
        </pc:spChg>
        <pc:spChg chg="add del">
          <ac:chgData name="Magda Peistikou - INSETE" userId="a3f62451-c3e1-4ab5-851c-4999de399fea" providerId="ADAL" clId="{27F8456A-B574-4441-9384-E69F9976C5A9}" dt="2025-10-09T20:05:39.960" v="1449" actId="26606"/>
          <ac:spMkLst>
            <pc:docMk/>
            <pc:sldMk cId="4016000545" sldId="332"/>
            <ac:spMk id="69" creationId="{E859509F-94DC-4952-A3B5-1EFAA2F5242F}"/>
          </ac:spMkLst>
        </pc:spChg>
        <pc:spChg chg="add del">
          <ac:chgData name="Magda Peistikou - INSETE" userId="a3f62451-c3e1-4ab5-851c-4999de399fea" providerId="ADAL" clId="{27F8456A-B574-4441-9384-E69F9976C5A9}" dt="2025-10-09T20:05:39.960" v="1449" actId="26606"/>
          <ac:spMkLst>
            <pc:docMk/>
            <pc:sldMk cId="4016000545" sldId="332"/>
            <ac:spMk id="70" creationId="{6B1AF2CB-1EFE-4962-A8DC-2D3CE47362B5}"/>
          </ac:spMkLst>
        </pc:spChg>
        <pc:spChg chg="add del">
          <ac:chgData name="Magda Peistikou - INSETE" userId="a3f62451-c3e1-4ab5-851c-4999de399fea" providerId="ADAL" clId="{27F8456A-B574-4441-9384-E69F9976C5A9}" dt="2025-10-09T20:05:39.960" v="1449" actId="26606"/>
          <ac:spMkLst>
            <pc:docMk/>
            <pc:sldMk cId="4016000545" sldId="332"/>
            <ac:spMk id="71" creationId="{2232531E-9E20-48D1-A119-C05304D9E893}"/>
          </ac:spMkLst>
        </pc:spChg>
        <pc:spChg chg="add del">
          <ac:chgData name="Magda Peistikou - INSETE" userId="a3f62451-c3e1-4ab5-851c-4999de399fea" providerId="ADAL" clId="{27F8456A-B574-4441-9384-E69F9976C5A9}" dt="2025-10-09T20:19:21.378" v="1487" actId="26606"/>
          <ac:spMkLst>
            <pc:docMk/>
            <pc:sldMk cId="4016000545" sldId="332"/>
            <ac:spMk id="74" creationId="{333EDA0D-F54B-48BB-9910-7DB6A5FBA604}"/>
          </ac:spMkLst>
        </pc:spChg>
        <pc:spChg chg="add del">
          <ac:chgData name="Magda Peistikou - INSETE" userId="a3f62451-c3e1-4ab5-851c-4999de399fea" providerId="ADAL" clId="{27F8456A-B574-4441-9384-E69F9976C5A9}" dt="2025-10-09T20:19:21.378" v="1487" actId="26606"/>
          <ac:spMkLst>
            <pc:docMk/>
            <pc:sldMk cId="4016000545" sldId="332"/>
            <ac:spMk id="75" creationId="{E3A73256-0EB9-4289-A040-E77C05B42FA6}"/>
          </ac:spMkLst>
        </pc:spChg>
        <pc:spChg chg="add del">
          <ac:chgData name="Magda Peistikou - INSETE" userId="a3f62451-c3e1-4ab5-851c-4999de399fea" providerId="ADAL" clId="{27F8456A-B574-4441-9384-E69F9976C5A9}" dt="2025-10-09T20:19:21.378" v="1487" actId="26606"/>
          <ac:spMkLst>
            <pc:docMk/>
            <pc:sldMk cId="4016000545" sldId="332"/>
            <ac:spMk id="76" creationId="{A84FE2E0-0356-4DC9-A129-5C677E5BBF2A}"/>
          </ac:spMkLst>
        </pc:spChg>
        <pc:spChg chg="add del">
          <ac:chgData name="Magda Peistikou - INSETE" userId="a3f62451-c3e1-4ab5-851c-4999de399fea" providerId="ADAL" clId="{27F8456A-B574-4441-9384-E69F9976C5A9}" dt="2025-10-09T20:19:21.378" v="1487" actId="26606"/>
          <ac:spMkLst>
            <pc:docMk/>
            <pc:sldMk cId="4016000545" sldId="332"/>
            <ac:spMk id="77" creationId="{FAF9516E-11D6-4EBA-B6FD-722514EE9501}"/>
          </ac:spMkLst>
        </pc:spChg>
        <pc:spChg chg="add del">
          <ac:chgData name="Magda Peistikou - INSETE" userId="a3f62451-c3e1-4ab5-851c-4999de399fea" providerId="ADAL" clId="{27F8456A-B574-4441-9384-E69F9976C5A9}" dt="2025-10-09T20:19:21.378" v="1487" actId="26606"/>
          <ac:spMkLst>
            <pc:docMk/>
            <pc:sldMk cId="4016000545" sldId="332"/>
            <ac:spMk id="78" creationId="{1E68CD86-EBCA-4577-B9FD-960CCEE8C960}"/>
          </ac:spMkLst>
        </pc:spChg>
        <pc:spChg chg="add del">
          <ac:chgData name="Magda Peistikou - INSETE" userId="a3f62451-c3e1-4ab5-851c-4999de399fea" providerId="ADAL" clId="{27F8456A-B574-4441-9384-E69F9976C5A9}" dt="2025-10-09T20:19:50.466" v="1492" actId="26606"/>
          <ac:spMkLst>
            <pc:docMk/>
            <pc:sldMk cId="4016000545" sldId="332"/>
            <ac:spMk id="92" creationId="{FBC711EC-2569-4DB4-BE16-66EC29DBE5CC}"/>
          </ac:spMkLst>
        </pc:spChg>
        <pc:spChg chg="add">
          <ac:chgData name="Magda Peistikou - INSETE" userId="a3f62451-c3e1-4ab5-851c-4999de399fea" providerId="ADAL" clId="{27F8456A-B574-4441-9384-E69F9976C5A9}" dt="2025-10-09T20:19:50.471" v="1493" actId="26606"/>
          <ac:spMkLst>
            <pc:docMk/>
            <pc:sldMk cId="4016000545" sldId="332"/>
            <ac:spMk id="94" creationId="{72018E1B-E0B9-4440-AFF3-4112E50A2763}"/>
          </ac:spMkLst>
        </pc:spChg>
        <pc:picChg chg="add del mod ord">
          <ac:chgData name="Magda Peistikou - INSETE" userId="a3f62451-c3e1-4ab5-851c-4999de399fea" providerId="ADAL" clId="{27F8456A-B574-4441-9384-E69F9976C5A9}" dt="2025-10-09T20:17:02.267" v="1465" actId="478"/>
          <ac:picMkLst>
            <pc:docMk/>
            <pc:sldMk cId="4016000545" sldId="332"/>
            <ac:picMk id="4" creationId="{CC9C8D6B-F983-A75F-E8D9-4B102E93DDE1}"/>
          </ac:picMkLst>
        </pc:picChg>
        <pc:picChg chg="add del mod ord">
          <ac:chgData name="Magda Peistikou - INSETE" userId="a3f62451-c3e1-4ab5-851c-4999de399fea" providerId="ADAL" clId="{27F8456A-B574-4441-9384-E69F9976C5A9}" dt="2025-10-09T20:16:57.175" v="1463" actId="478"/>
          <ac:picMkLst>
            <pc:docMk/>
            <pc:sldMk cId="4016000545" sldId="332"/>
            <ac:picMk id="5" creationId="{B6BCA2FE-5F7D-C61C-1391-9181D03A3370}"/>
          </ac:picMkLst>
        </pc:picChg>
        <pc:picChg chg="add del mod">
          <ac:chgData name="Magda Peistikou - INSETE" userId="a3f62451-c3e1-4ab5-851c-4999de399fea" providerId="ADAL" clId="{27F8456A-B574-4441-9384-E69F9976C5A9}" dt="2025-10-09T20:17:04.475" v="1466" actId="478"/>
          <ac:picMkLst>
            <pc:docMk/>
            <pc:sldMk cId="4016000545" sldId="332"/>
            <ac:picMk id="6" creationId="{0BEAA16A-227D-2609-ADB6-3741C08E2881}"/>
          </ac:picMkLst>
        </pc:picChg>
        <pc:picChg chg="add del">
          <ac:chgData name="Magda Peistikou - INSETE" userId="a3f62451-c3e1-4ab5-851c-4999de399fea" providerId="ADAL" clId="{27F8456A-B574-4441-9384-E69F9976C5A9}" dt="2025-10-09T20:17:06.774" v="1467" actId="478"/>
          <ac:picMkLst>
            <pc:docMk/>
            <pc:sldMk cId="4016000545" sldId="332"/>
            <ac:picMk id="7" creationId="{7B2C6809-9C6F-A526-D477-A747D6499817}"/>
          </ac:picMkLst>
        </pc:picChg>
        <pc:picChg chg="add mod ord">
          <ac:chgData name="Magda Peistikou - INSETE" userId="a3f62451-c3e1-4ab5-851c-4999de399fea" providerId="ADAL" clId="{27F8456A-B574-4441-9384-E69F9976C5A9}" dt="2025-10-09T20:19:56.663" v="1499" actId="27614"/>
          <ac:picMkLst>
            <pc:docMk/>
            <pc:sldMk cId="4016000545" sldId="332"/>
            <ac:picMk id="8" creationId="{38ED373A-492F-67E5-04E6-2F9F20C7F8A6}"/>
          </ac:picMkLst>
        </pc:picChg>
        <pc:picChg chg="add mod ord">
          <ac:chgData name="Magda Peistikou - INSETE" userId="a3f62451-c3e1-4ab5-851c-4999de399fea" providerId="ADAL" clId="{27F8456A-B574-4441-9384-E69F9976C5A9}" dt="2025-10-09T20:19:56.264" v="1495" actId="27614"/>
          <ac:picMkLst>
            <pc:docMk/>
            <pc:sldMk cId="4016000545" sldId="332"/>
            <ac:picMk id="9" creationId="{7F65F7CB-2E83-5F4F-69E6-BC50FCF28511}"/>
          </ac:picMkLst>
        </pc:picChg>
        <pc:picChg chg="add del">
          <ac:chgData name="Magda Peistikou - INSETE" userId="a3f62451-c3e1-4ab5-851c-4999de399fea" providerId="ADAL" clId="{27F8456A-B574-4441-9384-E69F9976C5A9}" dt="2025-10-09T20:17:42.205" v="1471" actId="478"/>
          <ac:picMkLst>
            <pc:docMk/>
            <pc:sldMk cId="4016000545" sldId="332"/>
            <ac:picMk id="12" creationId="{0D4EF800-6007-15C9-D39D-FC8601EED0E5}"/>
          </ac:picMkLst>
        </pc:picChg>
        <pc:picChg chg="add mod ord">
          <ac:chgData name="Magda Peistikou - INSETE" userId="a3f62451-c3e1-4ab5-851c-4999de399fea" providerId="ADAL" clId="{27F8456A-B574-4441-9384-E69F9976C5A9}" dt="2025-10-09T20:19:56.871" v="1505" actId="27614"/>
          <ac:picMkLst>
            <pc:docMk/>
            <pc:sldMk cId="4016000545" sldId="332"/>
            <ac:picMk id="14" creationId="{13293EB7-D0CE-B5BF-56DE-99C07DEEEA2D}"/>
          </ac:picMkLst>
        </pc:picChg>
        <pc:picChg chg="add mod">
          <ac:chgData name="Magda Peistikou - INSETE" userId="a3f62451-c3e1-4ab5-851c-4999de399fea" providerId="ADAL" clId="{27F8456A-B574-4441-9384-E69F9976C5A9}" dt="2025-10-09T20:19:56.273" v="1497" actId="27614"/>
          <ac:picMkLst>
            <pc:docMk/>
            <pc:sldMk cId="4016000545" sldId="332"/>
            <ac:picMk id="24" creationId="{71E1D95B-0144-9C29-7C73-87EFD67F296C}"/>
          </ac:picMkLst>
        </pc:picChg>
        <pc:picChg chg="add mod ord">
          <ac:chgData name="Magda Peistikou - INSETE" userId="a3f62451-c3e1-4ab5-851c-4999de399fea" providerId="ADAL" clId="{27F8456A-B574-4441-9384-E69F9976C5A9}" dt="2025-10-09T20:19:56.667" v="1501" actId="27614"/>
          <ac:picMkLst>
            <pc:docMk/>
            <pc:sldMk cId="4016000545" sldId="332"/>
            <ac:picMk id="26" creationId="{58DE397E-3FCF-97F2-22C8-C29E9E7232BA}"/>
          </ac:picMkLst>
        </pc:picChg>
        <pc:picChg chg="add mod">
          <ac:chgData name="Magda Peistikou - INSETE" userId="a3f62451-c3e1-4ab5-851c-4999de399fea" providerId="ADAL" clId="{27F8456A-B574-4441-9384-E69F9976C5A9}" dt="2025-10-09T20:19:56.672" v="1503" actId="27614"/>
          <ac:picMkLst>
            <pc:docMk/>
            <pc:sldMk cId="4016000545" sldId="332"/>
            <ac:picMk id="30" creationId="{DB967D6F-3DAC-FC5C-F81C-6CE56642F74D}"/>
          </ac:picMkLst>
        </pc:picChg>
        <pc:cxnChg chg="add del">
          <ac:chgData name="Magda Peistikou - INSETE" userId="a3f62451-c3e1-4ab5-851c-4999de399fea" providerId="ADAL" clId="{27F8456A-B574-4441-9384-E69F9976C5A9}" dt="2025-10-09T20:19:50.471" v="1493" actId="26606"/>
          <ac:cxnSpMkLst>
            <pc:docMk/>
            <pc:sldMk cId="4016000545" sldId="332"/>
            <ac:cxnSpMk id="85" creationId="{81B200F7-B57A-4824-BB91-B6624450A5AC}"/>
          </ac:cxnSpMkLst>
        </pc:cxnChg>
        <pc:cxnChg chg="add del">
          <ac:chgData name="Magda Peistikou - INSETE" userId="a3f62451-c3e1-4ab5-851c-4999de399fea" providerId="ADAL" clId="{27F8456A-B574-4441-9384-E69F9976C5A9}" dt="2025-10-09T20:19:50.471" v="1493" actId="26606"/>
          <ac:cxnSpMkLst>
            <pc:docMk/>
            <pc:sldMk cId="4016000545" sldId="332"/>
            <ac:cxnSpMk id="87" creationId="{FA92245C-961F-47D5-9691-272D28692D45}"/>
          </ac:cxnSpMkLst>
        </pc:cxnChg>
      </pc:sldChg>
      <pc:sldChg chg="addSp modSp new mod setBg">
        <pc:chgData name="Magda Peistikou - INSETE" userId="a3f62451-c3e1-4ab5-851c-4999de399fea" providerId="ADAL" clId="{27F8456A-B574-4441-9384-E69F9976C5A9}" dt="2025-10-09T20:27:52.229" v="1932" actId="20577"/>
        <pc:sldMkLst>
          <pc:docMk/>
          <pc:sldMk cId="1815517265" sldId="333"/>
        </pc:sldMkLst>
        <pc:spChg chg="mod">
          <ac:chgData name="Magda Peistikou - INSETE" userId="a3f62451-c3e1-4ab5-851c-4999de399fea" providerId="ADAL" clId="{27F8456A-B574-4441-9384-E69F9976C5A9}" dt="2025-10-09T20:27:07.472" v="1913" actId="26606"/>
          <ac:spMkLst>
            <pc:docMk/>
            <pc:sldMk cId="1815517265" sldId="333"/>
            <ac:spMk id="2" creationId="{8ED7F496-A814-9EC9-E71A-3E4259FCF24E}"/>
          </ac:spMkLst>
        </pc:spChg>
        <pc:spChg chg="mod">
          <ac:chgData name="Magda Peistikou - INSETE" userId="a3f62451-c3e1-4ab5-851c-4999de399fea" providerId="ADAL" clId="{27F8456A-B574-4441-9384-E69F9976C5A9}" dt="2025-10-09T20:27:52.229" v="1932" actId="20577"/>
          <ac:spMkLst>
            <pc:docMk/>
            <pc:sldMk cId="1815517265" sldId="333"/>
            <ac:spMk id="3" creationId="{C012D54B-271F-0794-7F41-73BAA97A920B}"/>
          </ac:spMkLst>
        </pc:spChg>
        <pc:spChg chg="add">
          <ac:chgData name="Magda Peistikou - INSETE" userId="a3f62451-c3e1-4ab5-851c-4999de399fea" providerId="ADAL" clId="{27F8456A-B574-4441-9384-E69F9976C5A9}" dt="2025-10-09T20:27:07.472" v="1913" actId="26606"/>
          <ac:spMkLst>
            <pc:docMk/>
            <pc:sldMk cId="1815517265" sldId="333"/>
            <ac:spMk id="9" creationId="{04812C46-200A-4DEB-A05E-3ED6C68C2387}"/>
          </ac:spMkLst>
        </pc:spChg>
        <pc:spChg chg="add">
          <ac:chgData name="Magda Peistikou - INSETE" userId="a3f62451-c3e1-4ab5-851c-4999de399fea" providerId="ADAL" clId="{27F8456A-B574-4441-9384-E69F9976C5A9}" dt="2025-10-09T20:27:07.472" v="1913" actId="26606"/>
          <ac:spMkLst>
            <pc:docMk/>
            <pc:sldMk cId="1815517265" sldId="333"/>
            <ac:spMk id="11" creationId="{D1EA859B-E555-4109-94F3-6700E046E008}"/>
          </ac:spMkLst>
        </pc:spChg>
        <pc:picChg chg="add mod ord">
          <ac:chgData name="Magda Peistikou - INSETE" userId="a3f62451-c3e1-4ab5-851c-4999de399fea" providerId="ADAL" clId="{27F8456A-B574-4441-9384-E69F9976C5A9}" dt="2025-10-09T20:27:07.472" v="1913" actId="26606"/>
          <ac:picMkLst>
            <pc:docMk/>
            <pc:sldMk cId="1815517265" sldId="333"/>
            <ac:picMk id="4" creationId="{43953437-E8AA-6AE1-4395-0789A6454AA6}"/>
          </ac:picMkLst>
        </pc:picChg>
      </pc:sldChg>
      <pc:sldChg chg="addSp delSp modSp new mod setBg">
        <pc:chgData name="Magda Peistikou - INSETE" userId="a3f62451-c3e1-4ab5-851c-4999de399fea" providerId="ADAL" clId="{27F8456A-B574-4441-9384-E69F9976C5A9}" dt="2025-10-09T20:31:58.144" v="2062" actId="255"/>
        <pc:sldMkLst>
          <pc:docMk/>
          <pc:sldMk cId="1418936673" sldId="334"/>
        </pc:sldMkLst>
        <pc:spChg chg="mod">
          <ac:chgData name="Magda Peistikou - INSETE" userId="a3f62451-c3e1-4ab5-851c-4999de399fea" providerId="ADAL" clId="{27F8456A-B574-4441-9384-E69F9976C5A9}" dt="2025-10-09T20:31:26.938" v="2058" actId="113"/>
          <ac:spMkLst>
            <pc:docMk/>
            <pc:sldMk cId="1418936673" sldId="334"/>
            <ac:spMk id="2" creationId="{6C086771-FBED-2426-ABDC-A87C91E74F8B}"/>
          </ac:spMkLst>
        </pc:spChg>
        <pc:spChg chg="mod ord">
          <ac:chgData name="Magda Peistikou - INSETE" userId="a3f62451-c3e1-4ab5-851c-4999de399fea" providerId="ADAL" clId="{27F8456A-B574-4441-9384-E69F9976C5A9}" dt="2025-10-09T20:31:58.144" v="2062" actId="255"/>
          <ac:spMkLst>
            <pc:docMk/>
            <pc:sldMk cId="1418936673" sldId="334"/>
            <ac:spMk id="3" creationId="{2EF2A7A2-7AED-70F7-6A4F-AF696B1467DC}"/>
          </ac:spMkLst>
        </pc:spChg>
        <pc:spChg chg="add del">
          <ac:chgData name="Magda Peistikou - INSETE" userId="a3f62451-c3e1-4ab5-851c-4999de399fea" providerId="ADAL" clId="{27F8456A-B574-4441-9384-E69F9976C5A9}" dt="2025-10-09T20:30:54.117" v="2050" actId="26606"/>
          <ac:spMkLst>
            <pc:docMk/>
            <pc:sldMk cId="1418936673" sldId="334"/>
            <ac:spMk id="9" creationId="{04812C46-200A-4DEB-A05E-3ED6C68C2387}"/>
          </ac:spMkLst>
        </pc:spChg>
        <pc:spChg chg="add del">
          <ac:chgData name="Magda Peistikou - INSETE" userId="a3f62451-c3e1-4ab5-851c-4999de399fea" providerId="ADAL" clId="{27F8456A-B574-4441-9384-E69F9976C5A9}" dt="2025-10-09T20:30:54.117" v="2050" actId="26606"/>
          <ac:spMkLst>
            <pc:docMk/>
            <pc:sldMk cId="1418936673" sldId="334"/>
            <ac:spMk id="11" creationId="{D1EA859B-E555-4109-94F3-6700E046E008}"/>
          </ac:spMkLst>
        </pc:spChg>
        <pc:spChg chg="add del">
          <ac:chgData name="Magda Peistikou - INSETE" userId="a3f62451-c3e1-4ab5-851c-4999de399fea" providerId="ADAL" clId="{27F8456A-B574-4441-9384-E69F9976C5A9}" dt="2025-10-09T20:31:12.530" v="2056" actId="26606"/>
          <ac:spMkLst>
            <pc:docMk/>
            <pc:sldMk cId="1418936673" sldId="334"/>
            <ac:spMk id="13" creationId="{23E547B5-89CF-4EC0-96DE-25771AED0799}"/>
          </ac:spMkLst>
        </pc:spChg>
        <pc:spChg chg="add del">
          <ac:chgData name="Magda Peistikou - INSETE" userId="a3f62451-c3e1-4ab5-851c-4999de399fea" providerId="ADAL" clId="{27F8456A-B574-4441-9384-E69F9976C5A9}" dt="2025-10-09T20:31:12.530" v="2056" actId="26606"/>
          <ac:spMkLst>
            <pc:docMk/>
            <pc:sldMk cId="1418936673" sldId="334"/>
            <ac:spMk id="14" creationId="{3F0B8CEB-8279-4E5E-A0CE-1FC9F71736F2}"/>
          </ac:spMkLst>
        </pc:spChg>
        <pc:spChg chg="add del">
          <ac:chgData name="Magda Peistikou - INSETE" userId="a3f62451-c3e1-4ab5-851c-4999de399fea" providerId="ADAL" clId="{27F8456A-B574-4441-9384-E69F9976C5A9}" dt="2025-10-09T20:31:12.499" v="2055" actId="26606"/>
          <ac:spMkLst>
            <pc:docMk/>
            <pc:sldMk cId="1418936673" sldId="334"/>
            <ac:spMk id="19" creationId="{151F3819-4351-4730-8E02-40BF286E0E4A}"/>
          </ac:spMkLst>
        </pc:spChg>
        <pc:spChg chg="add del">
          <ac:chgData name="Magda Peistikou - INSETE" userId="a3f62451-c3e1-4ab5-851c-4999de399fea" providerId="ADAL" clId="{27F8456A-B574-4441-9384-E69F9976C5A9}" dt="2025-10-09T20:31:12.499" v="2055" actId="26606"/>
          <ac:spMkLst>
            <pc:docMk/>
            <pc:sldMk cId="1418936673" sldId="334"/>
            <ac:spMk id="21" creationId="{7DAE5130-F148-4C5A-A6CB-48165DC767C5}"/>
          </ac:spMkLst>
        </pc:spChg>
        <pc:spChg chg="add">
          <ac:chgData name="Magda Peistikou - INSETE" userId="a3f62451-c3e1-4ab5-851c-4999de399fea" providerId="ADAL" clId="{27F8456A-B574-4441-9384-E69F9976C5A9}" dt="2025-10-09T20:31:12.530" v="2056" actId="26606"/>
          <ac:spMkLst>
            <pc:docMk/>
            <pc:sldMk cId="1418936673" sldId="334"/>
            <ac:spMk id="23" creationId="{2172A0AC-3DCE-4672-BCAF-28FEF91F6020}"/>
          </ac:spMkLst>
        </pc:spChg>
        <pc:spChg chg="add">
          <ac:chgData name="Magda Peistikou - INSETE" userId="a3f62451-c3e1-4ab5-851c-4999de399fea" providerId="ADAL" clId="{27F8456A-B574-4441-9384-E69F9976C5A9}" dt="2025-10-09T20:31:12.530" v="2056" actId="26606"/>
          <ac:spMkLst>
            <pc:docMk/>
            <pc:sldMk cId="1418936673" sldId="334"/>
            <ac:spMk id="24" creationId="{AE6F1C77-EDC9-4C5F-8C1C-62DD46BDA3C3}"/>
          </ac:spMkLst>
        </pc:spChg>
        <pc:picChg chg="add mod ord">
          <ac:chgData name="Magda Peistikou - INSETE" userId="a3f62451-c3e1-4ab5-851c-4999de399fea" providerId="ADAL" clId="{27F8456A-B574-4441-9384-E69F9976C5A9}" dt="2025-10-09T20:31:12.530" v="2056" actId="26606"/>
          <ac:picMkLst>
            <pc:docMk/>
            <pc:sldMk cId="1418936673" sldId="334"/>
            <ac:picMk id="4" creationId="{3D1B4176-4FE3-1DF0-4867-067FEAAC41A0}"/>
          </ac:picMkLst>
        </pc:picChg>
        <pc:picChg chg="add mod ord">
          <ac:chgData name="Magda Peistikou - INSETE" userId="a3f62451-c3e1-4ab5-851c-4999de399fea" providerId="ADAL" clId="{27F8456A-B574-4441-9384-E69F9976C5A9}" dt="2025-10-09T20:31:12.530" v="2056" actId="26606"/>
          <ac:picMkLst>
            <pc:docMk/>
            <pc:sldMk cId="1418936673" sldId="334"/>
            <ac:picMk id="5" creationId="{507CB509-C949-1D08-643D-F1203D23B013}"/>
          </ac:picMkLst>
        </pc:picChg>
      </pc:sldChg>
      <pc:sldChg chg="addSp modSp new mod setBg">
        <pc:chgData name="Magda Peistikou - INSETE" userId="a3f62451-c3e1-4ab5-851c-4999de399fea" providerId="ADAL" clId="{27F8456A-B574-4441-9384-E69F9976C5A9}" dt="2025-10-09T20:30:32.894" v="2047" actId="26606"/>
        <pc:sldMkLst>
          <pc:docMk/>
          <pc:sldMk cId="3899736265" sldId="335"/>
        </pc:sldMkLst>
        <pc:spChg chg="mod">
          <ac:chgData name="Magda Peistikou - INSETE" userId="a3f62451-c3e1-4ab5-851c-4999de399fea" providerId="ADAL" clId="{27F8456A-B574-4441-9384-E69F9976C5A9}" dt="2025-10-09T20:30:32.894" v="2047" actId="26606"/>
          <ac:spMkLst>
            <pc:docMk/>
            <pc:sldMk cId="3899736265" sldId="335"/>
            <ac:spMk id="2" creationId="{375E5971-7DAC-AE64-F41A-9E4356238783}"/>
          </ac:spMkLst>
        </pc:spChg>
        <pc:spChg chg="mod">
          <ac:chgData name="Magda Peistikou - INSETE" userId="a3f62451-c3e1-4ab5-851c-4999de399fea" providerId="ADAL" clId="{27F8456A-B574-4441-9384-E69F9976C5A9}" dt="2025-10-09T20:30:32.894" v="2047" actId="26606"/>
          <ac:spMkLst>
            <pc:docMk/>
            <pc:sldMk cId="3899736265" sldId="335"/>
            <ac:spMk id="3" creationId="{41564687-5C96-BA77-5382-5B62E9E70184}"/>
          </ac:spMkLst>
        </pc:spChg>
        <pc:spChg chg="add">
          <ac:chgData name="Magda Peistikou - INSETE" userId="a3f62451-c3e1-4ab5-851c-4999de399fea" providerId="ADAL" clId="{27F8456A-B574-4441-9384-E69F9976C5A9}" dt="2025-10-09T20:30:32.894" v="2047" actId="26606"/>
          <ac:spMkLst>
            <pc:docMk/>
            <pc:sldMk cId="3899736265" sldId="335"/>
            <ac:spMk id="9" creationId="{04812C46-200A-4DEB-A05E-3ED6C68C2387}"/>
          </ac:spMkLst>
        </pc:spChg>
        <pc:spChg chg="add">
          <ac:chgData name="Magda Peistikou - INSETE" userId="a3f62451-c3e1-4ab5-851c-4999de399fea" providerId="ADAL" clId="{27F8456A-B574-4441-9384-E69F9976C5A9}" dt="2025-10-09T20:30:32.894" v="2047" actId="26606"/>
          <ac:spMkLst>
            <pc:docMk/>
            <pc:sldMk cId="3899736265" sldId="335"/>
            <ac:spMk id="11" creationId="{D1EA859B-E555-4109-94F3-6700E046E008}"/>
          </ac:spMkLst>
        </pc:spChg>
        <pc:picChg chg="add mod ord">
          <ac:chgData name="Magda Peistikou - INSETE" userId="a3f62451-c3e1-4ab5-851c-4999de399fea" providerId="ADAL" clId="{27F8456A-B574-4441-9384-E69F9976C5A9}" dt="2025-10-09T20:30:32.894" v="2047" actId="26606"/>
          <ac:picMkLst>
            <pc:docMk/>
            <pc:sldMk cId="3899736265" sldId="335"/>
            <ac:picMk id="4" creationId="{DD8127CE-2A72-FF3E-B8F1-957E6F6075DA}"/>
          </ac:picMkLst>
        </pc:picChg>
      </pc:sldChg>
      <pc:sldChg chg="addSp delSp modSp new del mod setBg chgLayout">
        <pc:chgData name="Magda Peistikou - INSETE" userId="a3f62451-c3e1-4ab5-851c-4999de399fea" providerId="ADAL" clId="{27F8456A-B574-4441-9384-E69F9976C5A9}" dt="2025-10-09T20:44:36.968" v="2158" actId="2696"/>
        <pc:sldMkLst>
          <pc:docMk/>
          <pc:sldMk cId="2888404643" sldId="336"/>
        </pc:sldMkLst>
        <pc:spChg chg="del">
          <ac:chgData name="Magda Peistikou - INSETE" userId="a3f62451-c3e1-4ab5-851c-4999de399fea" providerId="ADAL" clId="{27F8456A-B574-4441-9384-E69F9976C5A9}" dt="2025-10-09T20:34:16.831" v="2064" actId="700"/>
          <ac:spMkLst>
            <pc:docMk/>
            <pc:sldMk cId="2888404643" sldId="336"/>
            <ac:spMk id="2" creationId="{DD59D246-70D7-CB82-B17D-C6CD22D4ECF5}"/>
          </ac:spMkLst>
        </pc:spChg>
        <pc:spChg chg="del">
          <ac:chgData name="Magda Peistikou - INSETE" userId="a3f62451-c3e1-4ab5-851c-4999de399fea" providerId="ADAL" clId="{27F8456A-B574-4441-9384-E69F9976C5A9}" dt="2025-10-09T20:34:16.831" v="2064" actId="700"/>
          <ac:spMkLst>
            <pc:docMk/>
            <pc:sldMk cId="2888404643" sldId="336"/>
            <ac:spMk id="3" creationId="{7FE9E1B9-B093-7B63-6134-8D213F43F9BD}"/>
          </ac:spMkLst>
        </pc:spChg>
        <pc:spChg chg="add mod ord">
          <ac:chgData name="Magda Peistikou - INSETE" userId="a3f62451-c3e1-4ab5-851c-4999de399fea" providerId="ADAL" clId="{27F8456A-B574-4441-9384-E69F9976C5A9}" dt="2025-10-09T20:44:32.932" v="2157" actId="14100"/>
          <ac:spMkLst>
            <pc:docMk/>
            <pc:sldMk cId="2888404643" sldId="336"/>
            <ac:spMk id="4" creationId="{8980E4C0-C0A4-D824-2658-1E99674867E7}"/>
          </ac:spMkLst>
        </pc:spChg>
        <pc:spChg chg="add del mod ord">
          <ac:chgData name="Magda Peistikou - INSETE" userId="a3f62451-c3e1-4ab5-851c-4999de399fea" providerId="ADAL" clId="{27F8456A-B574-4441-9384-E69F9976C5A9}" dt="2025-10-09T20:39:30.241" v="2152" actId="26606"/>
          <ac:spMkLst>
            <pc:docMk/>
            <pc:sldMk cId="2888404643" sldId="336"/>
            <ac:spMk id="5" creationId="{A980C580-56B4-593C-CA63-36F35867FA48}"/>
          </ac:spMkLst>
        </pc:spChg>
        <pc:spChg chg="add">
          <ac:chgData name="Magda Peistikou - INSETE" userId="a3f62451-c3e1-4ab5-851c-4999de399fea" providerId="ADAL" clId="{27F8456A-B574-4441-9384-E69F9976C5A9}" dt="2025-10-09T20:39:30.241" v="2152" actId="26606"/>
          <ac:spMkLst>
            <pc:docMk/>
            <pc:sldMk cId="2888404643" sldId="336"/>
            <ac:spMk id="11" creationId="{C5278130-DFE0-457B-8698-88DF69019DDE}"/>
          </ac:spMkLst>
        </pc:spChg>
        <pc:spChg chg="add">
          <ac:chgData name="Magda Peistikou - INSETE" userId="a3f62451-c3e1-4ab5-851c-4999de399fea" providerId="ADAL" clId="{27F8456A-B574-4441-9384-E69F9976C5A9}" dt="2025-10-09T20:39:30.241" v="2152" actId="26606"/>
          <ac:spMkLst>
            <pc:docMk/>
            <pc:sldMk cId="2888404643" sldId="336"/>
            <ac:spMk id="13" creationId="{2F99531B-1681-4D6E-BECB-18325B33A618}"/>
          </ac:spMkLst>
        </pc:spChg>
        <pc:spChg chg="add">
          <ac:chgData name="Magda Peistikou - INSETE" userId="a3f62451-c3e1-4ab5-851c-4999de399fea" providerId="ADAL" clId="{27F8456A-B574-4441-9384-E69F9976C5A9}" dt="2025-10-09T20:39:30.241" v="2152" actId="26606"/>
          <ac:spMkLst>
            <pc:docMk/>
            <pc:sldMk cId="2888404643" sldId="336"/>
            <ac:spMk id="15" creationId="{20344094-430A-400B-804B-910E696A1A90}"/>
          </ac:spMkLst>
        </pc:spChg>
        <pc:spChg chg="add">
          <ac:chgData name="Magda Peistikou - INSETE" userId="a3f62451-c3e1-4ab5-851c-4999de399fea" providerId="ADAL" clId="{27F8456A-B574-4441-9384-E69F9976C5A9}" dt="2025-10-09T20:39:30.241" v="2152" actId="26606"/>
          <ac:spMkLst>
            <pc:docMk/>
            <pc:sldMk cId="2888404643" sldId="336"/>
            <ac:spMk id="17" creationId="{453C67DF-7782-4E57-AB9B-F1B4811AD8FE}"/>
          </ac:spMkLst>
        </pc:spChg>
        <pc:graphicFrameChg chg="add modGraphic">
          <ac:chgData name="Magda Peistikou - INSETE" userId="a3f62451-c3e1-4ab5-851c-4999de399fea" providerId="ADAL" clId="{27F8456A-B574-4441-9384-E69F9976C5A9}" dt="2025-10-09T20:44:31.532" v="2156" actId="20577"/>
          <ac:graphicFrameMkLst>
            <pc:docMk/>
            <pc:sldMk cId="2888404643" sldId="336"/>
            <ac:graphicFrameMk id="7" creationId="{17ABE3BF-8FD5-4805-6C54-7257B57C3CF2}"/>
          </ac:graphicFrameMkLst>
        </pc:graphicFrameChg>
        <pc:cxnChg chg="add">
          <ac:chgData name="Magda Peistikou - INSETE" userId="a3f62451-c3e1-4ab5-851c-4999de399fea" providerId="ADAL" clId="{27F8456A-B574-4441-9384-E69F9976C5A9}" dt="2025-10-09T20:39:30.241" v="2152" actId="26606"/>
          <ac:cxnSpMkLst>
            <pc:docMk/>
            <pc:sldMk cId="2888404643" sldId="336"/>
            <ac:cxnSpMk id="19" creationId="{B03A5AE3-BD30-455C-842B-7626C8BEF097}"/>
          </ac:cxnSpMkLst>
        </pc:cxnChg>
        <pc:cxnChg chg="add">
          <ac:chgData name="Magda Peistikou - INSETE" userId="a3f62451-c3e1-4ab5-851c-4999de399fea" providerId="ADAL" clId="{27F8456A-B574-4441-9384-E69F9976C5A9}" dt="2025-10-09T20:39:30.241" v="2152" actId="26606"/>
          <ac:cxnSpMkLst>
            <pc:docMk/>
            <pc:sldMk cId="2888404643" sldId="336"/>
            <ac:cxnSpMk id="21" creationId="{2DBECAA5-1F2D-470D-875C-8F2C2CA3E54B}"/>
          </ac:cxnSpMkLst>
        </pc:cxnChg>
      </pc:sldChg>
      <pc:sldChg chg="addSp delSp modSp new mod setBg">
        <pc:chgData name="Magda Peistikou - INSETE" userId="a3f62451-c3e1-4ab5-851c-4999de399fea" providerId="ADAL" clId="{27F8456A-B574-4441-9384-E69F9976C5A9}" dt="2025-10-09T20:47:25.782" v="2229" actId="20577"/>
        <pc:sldMkLst>
          <pc:docMk/>
          <pc:sldMk cId="4211958624" sldId="337"/>
        </pc:sldMkLst>
        <pc:spChg chg="mod">
          <ac:chgData name="Magda Peistikou - INSETE" userId="a3f62451-c3e1-4ab5-851c-4999de399fea" providerId="ADAL" clId="{27F8456A-B574-4441-9384-E69F9976C5A9}" dt="2025-10-09T20:46:53.741" v="2214" actId="26606"/>
          <ac:spMkLst>
            <pc:docMk/>
            <pc:sldMk cId="4211958624" sldId="337"/>
            <ac:spMk id="2" creationId="{266F87D6-6906-258C-0065-42E21132D75E}"/>
          </ac:spMkLst>
        </pc:spChg>
        <pc:spChg chg="add del mod">
          <ac:chgData name="Magda Peistikou - INSETE" userId="a3f62451-c3e1-4ab5-851c-4999de399fea" providerId="ADAL" clId="{27F8456A-B574-4441-9384-E69F9976C5A9}" dt="2025-10-09T20:46:53.741" v="2214" actId="26606"/>
          <ac:spMkLst>
            <pc:docMk/>
            <pc:sldMk cId="4211958624" sldId="337"/>
            <ac:spMk id="3" creationId="{6F969F00-5405-5D79-002A-C397916EB0A4}"/>
          </ac:spMkLst>
        </pc:spChg>
        <pc:spChg chg="add">
          <ac:chgData name="Magda Peistikou - INSETE" userId="a3f62451-c3e1-4ab5-851c-4999de399fea" providerId="ADAL" clId="{27F8456A-B574-4441-9384-E69F9976C5A9}" dt="2025-10-09T20:46:53.741" v="2214" actId="26606"/>
          <ac:spMkLst>
            <pc:docMk/>
            <pc:sldMk cId="4211958624" sldId="337"/>
            <ac:spMk id="8" creationId="{777A147A-9ED8-46B4-8660-1B3C2AA880B5}"/>
          </ac:spMkLst>
        </pc:spChg>
        <pc:spChg chg="add del">
          <ac:chgData name="Magda Peistikou - INSETE" userId="a3f62451-c3e1-4ab5-851c-4999de399fea" providerId="ADAL" clId="{27F8456A-B574-4441-9384-E69F9976C5A9}" dt="2025-10-09T20:46:27.228" v="2209" actId="26606"/>
          <ac:spMkLst>
            <pc:docMk/>
            <pc:sldMk cId="4211958624" sldId="337"/>
            <ac:spMk id="9" creationId="{81E1224E-6618-482E-BE87-321A7FC1CDE8}"/>
          </ac:spMkLst>
        </pc:spChg>
        <pc:spChg chg="add">
          <ac:chgData name="Magda Peistikou - INSETE" userId="a3f62451-c3e1-4ab5-851c-4999de399fea" providerId="ADAL" clId="{27F8456A-B574-4441-9384-E69F9976C5A9}" dt="2025-10-09T20:46:53.741" v="2214" actId="26606"/>
          <ac:spMkLst>
            <pc:docMk/>
            <pc:sldMk cId="4211958624" sldId="337"/>
            <ac:spMk id="10" creationId="{5D6C15A0-C087-4593-8414-2B4EC1CDC3DE}"/>
          </ac:spMkLst>
        </pc:spChg>
        <pc:spChg chg="add del">
          <ac:chgData name="Magda Peistikou - INSETE" userId="a3f62451-c3e1-4ab5-851c-4999de399fea" providerId="ADAL" clId="{27F8456A-B574-4441-9384-E69F9976C5A9}" dt="2025-10-09T20:46:27.228" v="2209" actId="26606"/>
          <ac:spMkLst>
            <pc:docMk/>
            <pc:sldMk cId="4211958624" sldId="337"/>
            <ac:spMk id="11" creationId="{066346BE-FDB4-4772-A696-0719490ABD64}"/>
          </ac:spMkLst>
        </pc:spChg>
        <pc:spChg chg="add del">
          <ac:chgData name="Magda Peistikou - INSETE" userId="a3f62451-c3e1-4ab5-851c-4999de399fea" providerId="ADAL" clId="{27F8456A-B574-4441-9384-E69F9976C5A9}" dt="2025-10-09T20:46:27.228" v="2209" actId="26606"/>
          <ac:spMkLst>
            <pc:docMk/>
            <pc:sldMk cId="4211958624" sldId="337"/>
            <ac:spMk id="13" creationId="{FB92FFCE-0C90-454E-AA25-D4EE9A6C39C5}"/>
          </ac:spMkLst>
        </pc:spChg>
        <pc:spChg chg="add del">
          <ac:chgData name="Magda Peistikou - INSETE" userId="a3f62451-c3e1-4ab5-851c-4999de399fea" providerId="ADAL" clId="{27F8456A-B574-4441-9384-E69F9976C5A9}" dt="2025-10-09T20:46:31.359" v="2211" actId="26606"/>
          <ac:spMkLst>
            <pc:docMk/>
            <pc:sldMk cId="4211958624" sldId="337"/>
            <ac:spMk id="15" creationId="{453C67DF-7782-4E57-AB9B-F1B4811AD8FE}"/>
          </ac:spMkLst>
        </pc:spChg>
        <pc:spChg chg="add del">
          <ac:chgData name="Magda Peistikou - INSETE" userId="a3f62451-c3e1-4ab5-851c-4999de399fea" providerId="ADAL" clId="{27F8456A-B574-4441-9384-E69F9976C5A9}" dt="2025-10-09T20:46:31.359" v="2211" actId="26606"/>
          <ac:spMkLst>
            <pc:docMk/>
            <pc:sldMk cId="4211958624" sldId="337"/>
            <ac:spMk id="16" creationId="{C5278130-DFE0-457B-8698-88DF69019DDE}"/>
          </ac:spMkLst>
        </pc:spChg>
        <pc:spChg chg="add del">
          <ac:chgData name="Magda Peistikou - INSETE" userId="a3f62451-c3e1-4ab5-851c-4999de399fea" providerId="ADAL" clId="{27F8456A-B574-4441-9384-E69F9976C5A9}" dt="2025-10-09T20:46:31.359" v="2211" actId="26606"/>
          <ac:spMkLst>
            <pc:docMk/>
            <pc:sldMk cId="4211958624" sldId="337"/>
            <ac:spMk id="18" creationId="{2F99531B-1681-4D6E-BECB-18325B33A618}"/>
          </ac:spMkLst>
        </pc:spChg>
        <pc:spChg chg="add del">
          <ac:chgData name="Magda Peistikou - INSETE" userId="a3f62451-c3e1-4ab5-851c-4999de399fea" providerId="ADAL" clId="{27F8456A-B574-4441-9384-E69F9976C5A9}" dt="2025-10-09T20:46:31.359" v="2211" actId="26606"/>
          <ac:spMkLst>
            <pc:docMk/>
            <pc:sldMk cId="4211958624" sldId="337"/>
            <ac:spMk id="20" creationId="{20344094-430A-400B-804B-910E696A1A90}"/>
          </ac:spMkLst>
        </pc:spChg>
        <pc:spChg chg="add del">
          <ac:chgData name="Magda Peistikou - INSETE" userId="a3f62451-c3e1-4ab5-851c-4999de399fea" providerId="ADAL" clId="{27F8456A-B574-4441-9384-E69F9976C5A9}" dt="2025-10-09T20:46:53.735" v="2213" actId="26606"/>
          <ac:spMkLst>
            <pc:docMk/>
            <pc:sldMk cId="4211958624" sldId="337"/>
            <ac:spMk id="23" creationId="{C5278130-DFE0-457B-8698-88DF69019DDE}"/>
          </ac:spMkLst>
        </pc:spChg>
        <pc:spChg chg="add del">
          <ac:chgData name="Magda Peistikou - INSETE" userId="a3f62451-c3e1-4ab5-851c-4999de399fea" providerId="ADAL" clId="{27F8456A-B574-4441-9384-E69F9976C5A9}" dt="2025-10-09T20:46:53.735" v="2213" actId="26606"/>
          <ac:spMkLst>
            <pc:docMk/>
            <pc:sldMk cId="4211958624" sldId="337"/>
            <ac:spMk id="24" creationId="{2F99531B-1681-4D6E-BECB-18325B33A618}"/>
          </ac:spMkLst>
        </pc:spChg>
        <pc:spChg chg="add del">
          <ac:chgData name="Magda Peistikou - INSETE" userId="a3f62451-c3e1-4ab5-851c-4999de399fea" providerId="ADAL" clId="{27F8456A-B574-4441-9384-E69F9976C5A9}" dt="2025-10-09T20:46:53.735" v="2213" actId="26606"/>
          <ac:spMkLst>
            <pc:docMk/>
            <pc:sldMk cId="4211958624" sldId="337"/>
            <ac:spMk id="25" creationId="{20344094-430A-400B-804B-910E696A1A90}"/>
          </ac:spMkLst>
        </pc:spChg>
        <pc:spChg chg="add del">
          <ac:chgData name="Magda Peistikou - INSETE" userId="a3f62451-c3e1-4ab5-851c-4999de399fea" providerId="ADAL" clId="{27F8456A-B574-4441-9384-E69F9976C5A9}" dt="2025-10-09T20:46:53.735" v="2213" actId="26606"/>
          <ac:spMkLst>
            <pc:docMk/>
            <pc:sldMk cId="4211958624" sldId="337"/>
            <ac:spMk id="26" creationId="{453C67DF-7782-4E57-AB9B-F1B4811AD8FE}"/>
          </ac:spMkLst>
        </pc:spChg>
        <pc:spChg chg="add mod">
          <ac:chgData name="Magda Peistikou - INSETE" userId="a3f62451-c3e1-4ab5-851c-4999de399fea" providerId="ADAL" clId="{27F8456A-B574-4441-9384-E69F9976C5A9}" dt="2025-10-09T20:47:25.782" v="2229" actId="20577"/>
          <ac:spMkLst>
            <pc:docMk/>
            <pc:sldMk cId="4211958624" sldId="337"/>
            <ac:spMk id="31" creationId="{6F969F00-5405-5D79-002A-C397916EB0A4}"/>
          </ac:spMkLst>
        </pc:spChg>
        <pc:graphicFrameChg chg="add del">
          <ac:chgData name="Magda Peistikou - INSETE" userId="a3f62451-c3e1-4ab5-851c-4999de399fea" providerId="ADAL" clId="{27F8456A-B574-4441-9384-E69F9976C5A9}" dt="2025-10-09T20:46:27.228" v="2209" actId="26606"/>
          <ac:graphicFrameMkLst>
            <pc:docMk/>
            <pc:sldMk cId="4211958624" sldId="337"/>
            <ac:graphicFrameMk id="5" creationId="{B66C5FE9-C5B3-42D5-21D2-1702A702BA11}"/>
          </ac:graphicFrameMkLst>
        </pc:graphicFrameChg>
        <pc:graphicFrameChg chg="add del">
          <ac:chgData name="Magda Peistikou - INSETE" userId="a3f62451-c3e1-4ab5-851c-4999de399fea" providerId="ADAL" clId="{27F8456A-B574-4441-9384-E69F9976C5A9}" dt="2025-10-09T20:46:31.359" v="2211" actId="26606"/>
          <ac:graphicFrameMkLst>
            <pc:docMk/>
            <pc:sldMk cId="4211958624" sldId="337"/>
            <ac:graphicFrameMk id="21" creationId="{512BDFA0-1036-E9C0-4B3E-F3E787B8B34C}"/>
          </ac:graphicFrameMkLst>
        </pc:graphicFrameChg>
        <pc:graphicFrameChg chg="add del">
          <ac:chgData name="Magda Peistikou - INSETE" userId="a3f62451-c3e1-4ab5-851c-4999de399fea" providerId="ADAL" clId="{27F8456A-B574-4441-9384-E69F9976C5A9}" dt="2025-10-09T20:46:53.735" v="2213" actId="26606"/>
          <ac:graphicFrameMkLst>
            <pc:docMk/>
            <pc:sldMk cId="4211958624" sldId="337"/>
            <ac:graphicFrameMk id="29" creationId="{0F6D3021-B097-33BA-1CDB-C3130FECE1D2}"/>
          </ac:graphicFrameMkLst>
        </pc:graphicFrameChg>
        <pc:cxnChg chg="add del">
          <ac:chgData name="Magda Peistikou - INSETE" userId="a3f62451-c3e1-4ab5-851c-4999de399fea" providerId="ADAL" clId="{27F8456A-B574-4441-9384-E69F9976C5A9}" dt="2025-10-09T20:46:31.359" v="2211" actId="26606"/>
          <ac:cxnSpMkLst>
            <pc:docMk/>
            <pc:sldMk cId="4211958624" sldId="337"/>
            <ac:cxnSpMk id="17" creationId="{B03A5AE3-BD30-455C-842B-7626C8BEF097}"/>
          </ac:cxnSpMkLst>
        </pc:cxnChg>
        <pc:cxnChg chg="add del">
          <ac:chgData name="Magda Peistikou - INSETE" userId="a3f62451-c3e1-4ab5-851c-4999de399fea" providerId="ADAL" clId="{27F8456A-B574-4441-9384-E69F9976C5A9}" dt="2025-10-09T20:46:31.359" v="2211" actId="26606"/>
          <ac:cxnSpMkLst>
            <pc:docMk/>
            <pc:sldMk cId="4211958624" sldId="337"/>
            <ac:cxnSpMk id="19" creationId="{2DBECAA5-1F2D-470D-875C-8F2C2CA3E54B}"/>
          </ac:cxnSpMkLst>
        </pc:cxnChg>
        <pc:cxnChg chg="add del">
          <ac:chgData name="Magda Peistikou - INSETE" userId="a3f62451-c3e1-4ab5-851c-4999de399fea" providerId="ADAL" clId="{27F8456A-B574-4441-9384-E69F9976C5A9}" dt="2025-10-09T20:46:53.735" v="2213" actId="26606"/>
          <ac:cxnSpMkLst>
            <pc:docMk/>
            <pc:sldMk cId="4211958624" sldId="337"/>
            <ac:cxnSpMk id="27" creationId="{B03A5AE3-BD30-455C-842B-7626C8BEF097}"/>
          </ac:cxnSpMkLst>
        </pc:cxnChg>
        <pc:cxnChg chg="add del">
          <ac:chgData name="Magda Peistikou - INSETE" userId="a3f62451-c3e1-4ab5-851c-4999de399fea" providerId="ADAL" clId="{27F8456A-B574-4441-9384-E69F9976C5A9}" dt="2025-10-09T20:46:53.735" v="2213" actId="26606"/>
          <ac:cxnSpMkLst>
            <pc:docMk/>
            <pc:sldMk cId="4211958624" sldId="337"/>
            <ac:cxnSpMk id="28" creationId="{2DBECAA5-1F2D-470D-875C-8F2C2CA3E54B}"/>
          </ac:cxnSpMkLst>
        </pc:cxnChg>
      </pc:sldChg>
      <pc:sldChg chg="addSp delSp modSp new mod setBg setClrOvrMap">
        <pc:chgData name="Magda Peistikou - INSETE" userId="a3f62451-c3e1-4ab5-851c-4999de399fea" providerId="ADAL" clId="{27F8456A-B574-4441-9384-E69F9976C5A9}" dt="2025-10-09T20:52:08.208" v="2344" actId="26606"/>
        <pc:sldMkLst>
          <pc:docMk/>
          <pc:sldMk cId="4112039606" sldId="338"/>
        </pc:sldMkLst>
        <pc:spChg chg="mod">
          <ac:chgData name="Magda Peistikou - INSETE" userId="a3f62451-c3e1-4ab5-851c-4999de399fea" providerId="ADAL" clId="{27F8456A-B574-4441-9384-E69F9976C5A9}" dt="2025-10-09T20:52:08.208" v="2344" actId="26606"/>
          <ac:spMkLst>
            <pc:docMk/>
            <pc:sldMk cId="4112039606" sldId="338"/>
            <ac:spMk id="2" creationId="{F68932B9-4063-F808-05E5-5FE934758AA2}"/>
          </ac:spMkLst>
        </pc:spChg>
        <pc:spChg chg="del mod">
          <ac:chgData name="Magda Peistikou - INSETE" userId="a3f62451-c3e1-4ab5-851c-4999de399fea" providerId="ADAL" clId="{27F8456A-B574-4441-9384-E69F9976C5A9}" dt="2025-10-09T20:52:08.208" v="2344" actId="26606"/>
          <ac:spMkLst>
            <pc:docMk/>
            <pc:sldMk cId="4112039606" sldId="338"/>
            <ac:spMk id="3" creationId="{24600D4E-29C0-41EC-4F77-83A5663B4006}"/>
          </ac:spMkLst>
        </pc:spChg>
        <pc:spChg chg="add">
          <ac:chgData name="Magda Peistikou - INSETE" userId="a3f62451-c3e1-4ab5-851c-4999de399fea" providerId="ADAL" clId="{27F8456A-B574-4441-9384-E69F9976C5A9}" dt="2025-10-09T20:52:08.208" v="2344" actId="26606"/>
          <ac:spMkLst>
            <pc:docMk/>
            <pc:sldMk cId="4112039606" sldId="338"/>
            <ac:spMk id="10" creationId="{9228552E-C8B1-4A80-8448-0787CE0FC704}"/>
          </ac:spMkLst>
        </pc:spChg>
        <pc:graphicFrameChg chg="add">
          <ac:chgData name="Magda Peistikou - INSETE" userId="a3f62451-c3e1-4ab5-851c-4999de399fea" providerId="ADAL" clId="{27F8456A-B574-4441-9384-E69F9976C5A9}" dt="2025-10-09T20:52:08.208" v="2344" actId="26606"/>
          <ac:graphicFrameMkLst>
            <pc:docMk/>
            <pc:sldMk cId="4112039606" sldId="338"/>
            <ac:graphicFrameMk id="5" creationId="{3BC83676-1636-00D0-4FDA-C7E03309BC52}"/>
          </ac:graphicFrameMkLst>
        </pc:graphicFrameChg>
        <pc:picChg chg="add">
          <ac:chgData name="Magda Peistikou - INSETE" userId="a3f62451-c3e1-4ab5-851c-4999de399fea" providerId="ADAL" clId="{27F8456A-B574-4441-9384-E69F9976C5A9}" dt="2025-10-09T20:52:08.208" v="2344" actId="26606"/>
          <ac:picMkLst>
            <pc:docMk/>
            <pc:sldMk cId="4112039606" sldId="338"/>
            <ac:picMk id="6" creationId="{A5F9F8EB-DEB3-2C3F-9858-BD7E46C44A46}"/>
          </ac:picMkLst>
        </pc:picChg>
      </pc:sldChg>
      <pc:sldChg chg="addSp delSp modSp new mod setBg">
        <pc:chgData name="Magda Peistikou - INSETE" userId="a3f62451-c3e1-4ab5-851c-4999de399fea" providerId="ADAL" clId="{27F8456A-B574-4441-9384-E69F9976C5A9}" dt="2025-10-09T20:54:03.831" v="2403" actId="26606"/>
        <pc:sldMkLst>
          <pc:docMk/>
          <pc:sldMk cId="2421953258" sldId="339"/>
        </pc:sldMkLst>
        <pc:spChg chg="mod">
          <ac:chgData name="Magda Peistikou - INSETE" userId="a3f62451-c3e1-4ab5-851c-4999de399fea" providerId="ADAL" clId="{27F8456A-B574-4441-9384-E69F9976C5A9}" dt="2025-10-09T20:54:03.831" v="2403" actId="26606"/>
          <ac:spMkLst>
            <pc:docMk/>
            <pc:sldMk cId="2421953258" sldId="339"/>
            <ac:spMk id="2" creationId="{8129ACF9-A6B8-017B-D3B7-37B3849D9F15}"/>
          </ac:spMkLst>
        </pc:spChg>
        <pc:spChg chg="add del mod">
          <ac:chgData name="Magda Peistikou - INSETE" userId="a3f62451-c3e1-4ab5-851c-4999de399fea" providerId="ADAL" clId="{27F8456A-B574-4441-9384-E69F9976C5A9}" dt="2025-10-09T20:54:03.831" v="2403" actId="26606"/>
          <ac:spMkLst>
            <pc:docMk/>
            <pc:sldMk cId="2421953258" sldId="339"/>
            <ac:spMk id="3" creationId="{C0C193AF-AE16-15E5-1BC3-E6B73C3EE026}"/>
          </ac:spMkLst>
        </pc:spChg>
        <pc:spChg chg="add">
          <ac:chgData name="Magda Peistikou - INSETE" userId="a3f62451-c3e1-4ab5-851c-4999de399fea" providerId="ADAL" clId="{27F8456A-B574-4441-9384-E69F9976C5A9}" dt="2025-10-09T20:54:03.831" v="2403" actId="26606"/>
          <ac:spMkLst>
            <pc:docMk/>
            <pc:sldMk cId="2421953258" sldId="339"/>
            <ac:spMk id="9" creationId="{E8A8EAB8-D2FF-444D-B34B-7D32F106AD0E}"/>
          </ac:spMkLst>
        </pc:spChg>
        <pc:graphicFrameChg chg="add del">
          <ac:chgData name="Magda Peistikou - INSETE" userId="a3f62451-c3e1-4ab5-851c-4999de399fea" providerId="ADAL" clId="{27F8456A-B574-4441-9384-E69F9976C5A9}" dt="2025-10-09T20:54:03.814" v="2402" actId="26606"/>
          <ac:graphicFrameMkLst>
            <pc:docMk/>
            <pc:sldMk cId="2421953258" sldId="339"/>
            <ac:graphicFrameMk id="5" creationId="{844F3112-419B-4A5F-6FC2-398F0E17581B}"/>
          </ac:graphicFrameMkLst>
        </pc:graphicFrameChg>
        <pc:graphicFrameChg chg="add">
          <ac:chgData name="Magda Peistikou - INSETE" userId="a3f62451-c3e1-4ab5-851c-4999de399fea" providerId="ADAL" clId="{27F8456A-B574-4441-9384-E69F9976C5A9}" dt="2025-10-09T20:54:03.831" v="2403" actId="26606"/>
          <ac:graphicFrameMkLst>
            <pc:docMk/>
            <pc:sldMk cId="2421953258" sldId="339"/>
            <ac:graphicFrameMk id="8" creationId="{9215CE36-A37E-9F0C-C071-D0DDD3CC2930}"/>
          </ac:graphicFrameMkLst>
        </pc:graphicFrameChg>
        <pc:picChg chg="add del">
          <ac:chgData name="Magda Peistikou - INSETE" userId="a3f62451-c3e1-4ab5-851c-4999de399fea" providerId="ADAL" clId="{27F8456A-B574-4441-9384-E69F9976C5A9}" dt="2025-10-09T20:54:03.814" v="2402" actId="26606"/>
          <ac:picMkLst>
            <pc:docMk/>
            <pc:sldMk cId="2421953258" sldId="339"/>
            <ac:picMk id="6" creationId="{4F663A54-D1DB-3FAE-5418-A7A36FD0F5D2}"/>
          </ac:picMkLst>
        </pc:picChg>
        <pc:cxnChg chg="add">
          <ac:chgData name="Magda Peistikou - INSETE" userId="a3f62451-c3e1-4ab5-851c-4999de399fea" providerId="ADAL" clId="{27F8456A-B574-4441-9384-E69F9976C5A9}" dt="2025-10-09T20:54:03.831" v="2403" actId="26606"/>
          <ac:cxnSpMkLst>
            <pc:docMk/>
            <pc:sldMk cId="2421953258" sldId="339"/>
            <ac:cxnSpMk id="11" creationId="{067633D1-6EE6-4118-B9F0-B363477BEE7A}"/>
          </ac:cxnSpMkLst>
        </pc:cxnChg>
        <pc:cxnChg chg="add">
          <ac:chgData name="Magda Peistikou - INSETE" userId="a3f62451-c3e1-4ab5-851c-4999de399fea" providerId="ADAL" clId="{27F8456A-B574-4441-9384-E69F9976C5A9}" dt="2025-10-09T20:54:03.831" v="2403" actId="26606"/>
          <ac:cxnSpMkLst>
            <pc:docMk/>
            <pc:sldMk cId="2421953258" sldId="339"/>
            <ac:cxnSpMk id="13" creationId="{4AD7FFC6-42A9-49CB-B5E9-B3F6B038331B}"/>
          </ac:cxnSpMkLst>
        </pc:cxnChg>
      </pc:sldChg>
      <pc:sldChg chg="addSp modSp new mod setBg">
        <pc:chgData name="Magda Peistikou - INSETE" userId="a3f62451-c3e1-4ab5-851c-4999de399fea" providerId="ADAL" clId="{27F8456A-B574-4441-9384-E69F9976C5A9}" dt="2025-10-09T20:58:36.693" v="2463" actId="26606"/>
        <pc:sldMkLst>
          <pc:docMk/>
          <pc:sldMk cId="3412458208" sldId="340"/>
        </pc:sldMkLst>
        <pc:spChg chg="mod">
          <ac:chgData name="Magda Peistikou - INSETE" userId="a3f62451-c3e1-4ab5-851c-4999de399fea" providerId="ADAL" clId="{27F8456A-B574-4441-9384-E69F9976C5A9}" dt="2025-10-09T20:58:36.693" v="2463" actId="26606"/>
          <ac:spMkLst>
            <pc:docMk/>
            <pc:sldMk cId="3412458208" sldId="340"/>
            <ac:spMk id="2" creationId="{0B5B75DA-DD75-3676-8141-116E3AFBF43A}"/>
          </ac:spMkLst>
        </pc:spChg>
        <pc:spChg chg="mod">
          <ac:chgData name="Magda Peistikou - INSETE" userId="a3f62451-c3e1-4ab5-851c-4999de399fea" providerId="ADAL" clId="{27F8456A-B574-4441-9384-E69F9976C5A9}" dt="2025-10-09T20:58:36.693" v="2463" actId="26606"/>
          <ac:spMkLst>
            <pc:docMk/>
            <pc:sldMk cId="3412458208" sldId="340"/>
            <ac:spMk id="3" creationId="{ECDCE845-1E7E-6543-E861-C6A6780321F9}"/>
          </ac:spMkLst>
        </pc:spChg>
        <pc:spChg chg="add">
          <ac:chgData name="Magda Peistikou - INSETE" userId="a3f62451-c3e1-4ab5-851c-4999de399fea" providerId="ADAL" clId="{27F8456A-B574-4441-9384-E69F9976C5A9}" dt="2025-10-09T20:58:36.693" v="2463" actId="26606"/>
          <ac:spMkLst>
            <pc:docMk/>
            <pc:sldMk cId="3412458208" sldId="340"/>
            <ac:spMk id="8" creationId="{A7AE9375-4664-4DB2-922D-2782A6E439AC}"/>
          </ac:spMkLst>
        </pc:spChg>
        <pc:spChg chg="add">
          <ac:chgData name="Magda Peistikou - INSETE" userId="a3f62451-c3e1-4ab5-851c-4999de399fea" providerId="ADAL" clId="{27F8456A-B574-4441-9384-E69F9976C5A9}" dt="2025-10-09T20:58:36.693" v="2463" actId="26606"/>
          <ac:spMkLst>
            <pc:docMk/>
            <pc:sldMk cId="3412458208" sldId="340"/>
            <ac:spMk id="12" creationId="{9DD005C1-8C51-42D6-9BEE-B9B83849743D}"/>
          </ac:spMkLst>
        </pc:spChg>
        <pc:cxnChg chg="add">
          <ac:chgData name="Magda Peistikou - INSETE" userId="a3f62451-c3e1-4ab5-851c-4999de399fea" providerId="ADAL" clId="{27F8456A-B574-4441-9384-E69F9976C5A9}" dt="2025-10-09T20:58:36.693" v="2463" actId="26606"/>
          <ac:cxnSpMkLst>
            <pc:docMk/>
            <pc:sldMk cId="3412458208" sldId="340"/>
            <ac:cxnSpMk id="10" creationId="{EE504C98-6397-41C1-A8D8-2D9C4ED307E0}"/>
          </ac:cxnSpMkLst>
        </pc:cxnChg>
      </pc:sldChg>
      <pc:sldChg chg="modSp new del mod">
        <pc:chgData name="Magda Peistikou - INSETE" userId="a3f62451-c3e1-4ab5-851c-4999de399fea" providerId="ADAL" clId="{27F8456A-B574-4441-9384-E69F9976C5A9}" dt="2025-10-09T20:58:51.237" v="2464" actId="47"/>
        <pc:sldMkLst>
          <pc:docMk/>
          <pc:sldMk cId="655846597" sldId="341"/>
        </pc:sldMkLst>
        <pc:spChg chg="mod">
          <ac:chgData name="Magda Peistikou - INSETE" userId="a3f62451-c3e1-4ab5-851c-4999de399fea" providerId="ADAL" clId="{27F8456A-B574-4441-9384-E69F9976C5A9}" dt="2025-10-09T20:36:14.618" v="2077"/>
          <ac:spMkLst>
            <pc:docMk/>
            <pc:sldMk cId="655846597" sldId="341"/>
            <ac:spMk id="3" creationId="{09928B4B-A891-CEB4-A3AC-DF65BC3C2253}"/>
          </ac:spMkLst>
        </pc:spChg>
      </pc:sldChg>
      <pc:sldChg chg="addSp delSp modSp new mod setBg">
        <pc:chgData name="Magda Peistikou - INSETE" userId="a3f62451-c3e1-4ab5-851c-4999de399fea" providerId="ADAL" clId="{27F8456A-B574-4441-9384-E69F9976C5A9}" dt="2025-10-09T20:38:20.971" v="2081" actId="26606"/>
        <pc:sldMkLst>
          <pc:docMk/>
          <pc:sldMk cId="3523543141" sldId="342"/>
        </pc:sldMkLst>
        <pc:spChg chg="del">
          <ac:chgData name="Magda Peistikou - INSETE" userId="a3f62451-c3e1-4ab5-851c-4999de399fea" providerId="ADAL" clId="{27F8456A-B574-4441-9384-E69F9976C5A9}" dt="2025-10-09T20:38:20.971" v="2081" actId="26606"/>
          <ac:spMkLst>
            <pc:docMk/>
            <pc:sldMk cId="3523543141" sldId="342"/>
            <ac:spMk id="2" creationId="{30E85AFA-A8BE-3191-255C-7CD69B9EFD91}"/>
          </ac:spMkLst>
        </pc:spChg>
        <pc:spChg chg="del">
          <ac:chgData name="Magda Peistikou - INSETE" userId="a3f62451-c3e1-4ab5-851c-4999de399fea" providerId="ADAL" clId="{27F8456A-B574-4441-9384-E69F9976C5A9}" dt="2025-10-09T20:38:20.971" v="2081" actId="26606"/>
          <ac:spMkLst>
            <pc:docMk/>
            <pc:sldMk cId="3523543141" sldId="342"/>
            <ac:spMk id="3" creationId="{D1F1843B-334A-8595-3FD7-31446433F0DF}"/>
          </ac:spMkLst>
        </pc:spChg>
        <pc:spChg chg="add">
          <ac:chgData name="Magda Peistikou - INSETE" userId="a3f62451-c3e1-4ab5-851c-4999de399fea" providerId="ADAL" clId="{27F8456A-B574-4441-9384-E69F9976C5A9}" dt="2025-10-09T20:38:20.971" v="2081" actId="26606"/>
          <ac:spMkLst>
            <pc:docMk/>
            <pc:sldMk cId="3523543141" sldId="342"/>
            <ac:spMk id="10" creationId="{AB8C311F-7253-4AED-9701-7FC0708C41C7}"/>
          </ac:spMkLst>
        </pc:spChg>
        <pc:spChg chg="add">
          <ac:chgData name="Magda Peistikou - INSETE" userId="a3f62451-c3e1-4ab5-851c-4999de399fea" providerId="ADAL" clId="{27F8456A-B574-4441-9384-E69F9976C5A9}" dt="2025-10-09T20:38:20.971" v="2081" actId="26606"/>
          <ac:spMkLst>
            <pc:docMk/>
            <pc:sldMk cId="3523543141" sldId="342"/>
            <ac:spMk id="12" creationId="{E2384209-CB15-4CDF-9D31-C44FD9A3F20D}"/>
          </ac:spMkLst>
        </pc:spChg>
        <pc:spChg chg="add">
          <ac:chgData name="Magda Peistikou - INSETE" userId="a3f62451-c3e1-4ab5-851c-4999de399fea" providerId="ADAL" clId="{27F8456A-B574-4441-9384-E69F9976C5A9}" dt="2025-10-09T20:38:20.971" v="2081" actId="26606"/>
          <ac:spMkLst>
            <pc:docMk/>
            <pc:sldMk cId="3523543141" sldId="342"/>
            <ac:spMk id="14" creationId="{2633B3B5-CC90-43F0-8714-D31D1F3F0209}"/>
          </ac:spMkLst>
        </pc:spChg>
        <pc:spChg chg="add">
          <ac:chgData name="Magda Peistikou - INSETE" userId="a3f62451-c3e1-4ab5-851c-4999de399fea" providerId="ADAL" clId="{27F8456A-B574-4441-9384-E69F9976C5A9}" dt="2025-10-09T20:38:20.971" v="2081" actId="26606"/>
          <ac:spMkLst>
            <pc:docMk/>
            <pc:sldMk cId="3523543141" sldId="342"/>
            <ac:spMk id="16" creationId="{A8D57A06-A426-446D-B02C-A2DC6B62E45E}"/>
          </ac:spMkLst>
        </pc:spChg>
        <pc:picChg chg="add mod">
          <ac:chgData name="Magda Peistikou - INSETE" userId="a3f62451-c3e1-4ab5-851c-4999de399fea" providerId="ADAL" clId="{27F8456A-B574-4441-9384-E69F9976C5A9}" dt="2025-10-09T20:38:20.971" v="2081" actId="26606"/>
          <ac:picMkLst>
            <pc:docMk/>
            <pc:sldMk cId="3523543141" sldId="342"/>
            <ac:picMk id="5" creationId="{847B5824-29E9-BB7A-BF25-56A5A4475E89}"/>
          </ac:picMkLst>
        </pc:picChg>
      </pc:sldChg>
      <pc:sldChg chg="addSp modSp new mod">
        <pc:chgData name="Magda Peistikou - INSETE" userId="a3f62451-c3e1-4ab5-851c-4999de399fea" providerId="ADAL" clId="{27F8456A-B574-4441-9384-E69F9976C5A9}" dt="2025-10-09T20:44:58.024" v="2165" actId="14100"/>
        <pc:sldMkLst>
          <pc:docMk/>
          <pc:sldMk cId="1218229181" sldId="343"/>
        </pc:sldMkLst>
        <pc:picChg chg="add mod">
          <ac:chgData name="Magda Peistikou - INSETE" userId="a3f62451-c3e1-4ab5-851c-4999de399fea" providerId="ADAL" clId="{27F8456A-B574-4441-9384-E69F9976C5A9}" dt="2025-10-09T20:44:58.024" v="2165" actId="14100"/>
          <ac:picMkLst>
            <pc:docMk/>
            <pc:sldMk cId="1218229181" sldId="343"/>
            <ac:picMk id="5" creationId="{F9DACDD4-64DE-166E-2591-BA93F9D07462}"/>
          </ac:picMkLst>
        </pc:picChg>
      </pc:sldChg>
      <pc:sldChg chg="addSp delSp modSp new mod setBg modClrScheme delDesignElem chgLayout">
        <pc:chgData name="Magda Peistikou - INSETE" userId="a3f62451-c3e1-4ab5-851c-4999de399fea" providerId="ADAL" clId="{27F8456A-B574-4441-9384-E69F9976C5A9}" dt="2025-10-09T20:50:12.304" v="2256" actId="26606"/>
        <pc:sldMkLst>
          <pc:docMk/>
          <pc:sldMk cId="515860992" sldId="344"/>
        </pc:sldMkLst>
        <pc:spChg chg="del mod ord">
          <ac:chgData name="Magda Peistikou - INSETE" userId="a3f62451-c3e1-4ab5-851c-4999de399fea" providerId="ADAL" clId="{27F8456A-B574-4441-9384-E69F9976C5A9}" dt="2025-10-09T20:49:51.154" v="2250" actId="700"/>
          <ac:spMkLst>
            <pc:docMk/>
            <pc:sldMk cId="515860992" sldId="344"/>
            <ac:spMk id="2" creationId="{33D19DAC-ADDF-7ABE-8AB2-735EE6802D64}"/>
          </ac:spMkLst>
        </pc:spChg>
        <pc:spChg chg="del mod ord">
          <ac:chgData name="Magda Peistikou - INSETE" userId="a3f62451-c3e1-4ab5-851c-4999de399fea" providerId="ADAL" clId="{27F8456A-B574-4441-9384-E69F9976C5A9}" dt="2025-10-09T20:49:51.154" v="2250" actId="700"/>
          <ac:spMkLst>
            <pc:docMk/>
            <pc:sldMk cId="515860992" sldId="344"/>
            <ac:spMk id="3" creationId="{1B48E830-14F0-7947-50DC-2A2D49B1653A}"/>
          </ac:spMkLst>
        </pc:spChg>
        <pc:spChg chg="add del mod ord">
          <ac:chgData name="Magda Peistikou - INSETE" userId="a3f62451-c3e1-4ab5-851c-4999de399fea" providerId="ADAL" clId="{27F8456A-B574-4441-9384-E69F9976C5A9}" dt="2025-10-09T20:49:56.825" v="2251" actId="700"/>
          <ac:spMkLst>
            <pc:docMk/>
            <pc:sldMk cId="515860992" sldId="344"/>
            <ac:spMk id="10" creationId="{4E78E00F-1D6F-359D-7FB9-DFC592E30F15}"/>
          </ac:spMkLst>
        </pc:spChg>
        <pc:spChg chg="add">
          <ac:chgData name="Magda Peistikou - INSETE" userId="a3f62451-c3e1-4ab5-851c-4999de399fea" providerId="ADAL" clId="{27F8456A-B574-4441-9384-E69F9976C5A9}" dt="2025-10-09T20:50:12.304" v="2256" actId="26606"/>
          <ac:spMkLst>
            <pc:docMk/>
            <pc:sldMk cId="515860992" sldId="344"/>
            <ac:spMk id="13" creationId="{C96C8BAF-68F3-4B78-B238-35DF5D86560D}"/>
          </ac:spMkLst>
        </pc:spChg>
        <pc:spChg chg="add del">
          <ac:chgData name="Magda Peistikou - INSETE" userId="a3f62451-c3e1-4ab5-851c-4999de399fea" providerId="ADAL" clId="{27F8456A-B574-4441-9384-E69F9976C5A9}" dt="2025-10-09T20:49:43.060" v="2248" actId="26606"/>
          <ac:spMkLst>
            <pc:docMk/>
            <pc:sldMk cId="515860992" sldId="344"/>
            <ac:spMk id="14" creationId="{50D1C5B3-B60D-4696-AE60-100D5EC8AB5D}"/>
          </ac:spMkLst>
        </pc:spChg>
        <pc:spChg chg="add del">
          <ac:chgData name="Magda Peistikou - INSETE" userId="a3f62451-c3e1-4ab5-851c-4999de399fea" providerId="ADAL" clId="{27F8456A-B574-4441-9384-E69F9976C5A9}" dt="2025-10-09T20:49:43.060" v="2248" actId="26606"/>
          <ac:spMkLst>
            <pc:docMk/>
            <pc:sldMk cId="515860992" sldId="344"/>
            <ac:spMk id="16" creationId="{6C45AC87-1D03-4452-BBE4-712E10796A83}"/>
          </ac:spMkLst>
        </pc:spChg>
        <pc:spChg chg="add del">
          <ac:chgData name="Magda Peistikou - INSETE" userId="a3f62451-c3e1-4ab5-851c-4999de399fea" providerId="ADAL" clId="{27F8456A-B574-4441-9384-E69F9976C5A9}" dt="2025-10-09T20:49:43.060" v="2248" actId="26606"/>
          <ac:spMkLst>
            <pc:docMk/>
            <pc:sldMk cId="515860992" sldId="344"/>
            <ac:spMk id="18" creationId="{D3A66E38-056D-4A0A-BF1D-682AB0529888}"/>
          </ac:spMkLst>
        </pc:spChg>
        <pc:spChg chg="add del">
          <ac:chgData name="Magda Peistikou - INSETE" userId="a3f62451-c3e1-4ab5-851c-4999de399fea" providerId="ADAL" clId="{27F8456A-B574-4441-9384-E69F9976C5A9}" dt="2025-10-09T20:49:43.060" v="2248" actId="26606"/>
          <ac:spMkLst>
            <pc:docMk/>
            <pc:sldMk cId="515860992" sldId="344"/>
            <ac:spMk id="20" creationId="{E7D0A197-F7EC-4629-86FB-48D5D3B829AB}"/>
          </ac:spMkLst>
        </pc:spChg>
        <pc:spChg chg="add del">
          <ac:chgData name="Magda Peistikou - INSETE" userId="a3f62451-c3e1-4ab5-851c-4999de399fea" providerId="ADAL" clId="{27F8456A-B574-4441-9384-E69F9976C5A9}" dt="2025-10-09T20:49:43.060" v="2248" actId="26606"/>
          <ac:spMkLst>
            <pc:docMk/>
            <pc:sldMk cId="515860992" sldId="344"/>
            <ac:spMk id="22" creationId="{47251444-A29D-44A8-9E2E-263F0C215B1F}"/>
          </ac:spMkLst>
        </pc:spChg>
        <pc:spChg chg="add del">
          <ac:chgData name="Magda Peistikou - INSETE" userId="a3f62451-c3e1-4ab5-851c-4999de399fea" providerId="ADAL" clId="{27F8456A-B574-4441-9384-E69F9976C5A9}" dt="2025-10-09T20:49:51.154" v="2250" actId="700"/>
          <ac:spMkLst>
            <pc:docMk/>
            <pc:sldMk cId="515860992" sldId="344"/>
            <ac:spMk id="24" creationId="{1E9986A5-A7D1-4022-BAC0-885FB7A141AE}"/>
          </ac:spMkLst>
        </pc:spChg>
        <pc:spChg chg="add del">
          <ac:chgData name="Magda Peistikou - INSETE" userId="a3f62451-c3e1-4ab5-851c-4999de399fea" providerId="ADAL" clId="{27F8456A-B574-4441-9384-E69F9976C5A9}" dt="2025-10-09T20:49:51.154" v="2250" actId="700"/>
          <ac:spMkLst>
            <pc:docMk/>
            <pc:sldMk cId="515860992" sldId="344"/>
            <ac:spMk id="25" creationId="{D2758DA7-6A89-49A1-B9F5-546D993242F8}"/>
          </ac:spMkLst>
        </pc:spChg>
        <pc:grpChg chg="add">
          <ac:chgData name="Magda Peistikou - INSETE" userId="a3f62451-c3e1-4ab5-851c-4999de399fea" providerId="ADAL" clId="{27F8456A-B574-4441-9384-E69F9976C5A9}" dt="2025-10-09T20:50:12.304" v="2256" actId="26606"/>
          <ac:grpSpMkLst>
            <pc:docMk/>
            <pc:sldMk cId="515860992" sldId="344"/>
            <ac:grpSpMk id="15" creationId="{4F4CD6D0-5A87-4BA2-A13A-0E40511C3CFA}"/>
          </ac:grpSpMkLst>
        </pc:grpChg>
        <pc:grpChg chg="add">
          <ac:chgData name="Magda Peistikou - INSETE" userId="a3f62451-c3e1-4ab5-851c-4999de399fea" providerId="ADAL" clId="{27F8456A-B574-4441-9384-E69F9976C5A9}" dt="2025-10-09T20:50:12.304" v="2256" actId="26606"/>
          <ac:grpSpMkLst>
            <pc:docMk/>
            <pc:sldMk cId="515860992" sldId="344"/>
            <ac:grpSpMk id="23" creationId="{E9537076-EF48-4F72-9164-FD8260D550AC}"/>
          </ac:grpSpMkLst>
        </pc:grpChg>
        <pc:grpChg chg="add">
          <ac:chgData name="Magda Peistikou - INSETE" userId="a3f62451-c3e1-4ab5-851c-4999de399fea" providerId="ADAL" clId="{27F8456A-B574-4441-9384-E69F9976C5A9}" dt="2025-10-09T20:50:12.304" v="2256" actId="26606"/>
          <ac:grpSpMkLst>
            <pc:docMk/>
            <pc:sldMk cId="515860992" sldId="344"/>
            <ac:grpSpMk id="28" creationId="{6EFC3492-86BD-4D75-B5B4-C2DBFE0BD106}"/>
          </ac:grpSpMkLst>
        </pc:grpChg>
        <pc:picChg chg="add del">
          <ac:chgData name="Magda Peistikou - INSETE" userId="a3f62451-c3e1-4ab5-851c-4999de399fea" providerId="ADAL" clId="{27F8456A-B574-4441-9384-E69F9976C5A9}" dt="2025-10-09T20:47:44.556" v="2232" actId="478"/>
          <ac:picMkLst>
            <pc:docMk/>
            <pc:sldMk cId="515860992" sldId="344"/>
            <ac:picMk id="5" creationId="{7E9D3C8E-84EF-5825-9E2B-828D363E5F6E}"/>
          </ac:picMkLst>
        </pc:picChg>
        <pc:picChg chg="add del mod">
          <ac:chgData name="Magda Peistikou - INSETE" userId="a3f62451-c3e1-4ab5-851c-4999de399fea" providerId="ADAL" clId="{27F8456A-B574-4441-9384-E69F9976C5A9}" dt="2025-10-09T20:48:51.192" v="2242" actId="478"/>
          <ac:picMkLst>
            <pc:docMk/>
            <pc:sldMk cId="515860992" sldId="344"/>
            <ac:picMk id="6" creationId="{45948604-B65D-5B7F-D205-80D81459DC8C}"/>
          </ac:picMkLst>
        </pc:picChg>
        <pc:picChg chg="add del mod ord">
          <ac:chgData name="Magda Peistikou - INSETE" userId="a3f62451-c3e1-4ab5-851c-4999de399fea" providerId="ADAL" clId="{27F8456A-B574-4441-9384-E69F9976C5A9}" dt="2025-10-09T20:50:12.304" v="2256" actId="26606"/>
          <ac:picMkLst>
            <pc:docMk/>
            <pc:sldMk cId="515860992" sldId="344"/>
            <ac:picMk id="7" creationId="{E68B879A-9326-B3D2-2C66-18B57F6669CA}"/>
          </ac:picMkLst>
        </pc:picChg>
        <pc:picChg chg="add mod ord">
          <ac:chgData name="Magda Peistikou - INSETE" userId="a3f62451-c3e1-4ab5-851c-4999de399fea" providerId="ADAL" clId="{27F8456A-B574-4441-9384-E69F9976C5A9}" dt="2025-10-09T20:50:12.304" v="2256" actId="26606"/>
          <ac:picMkLst>
            <pc:docMk/>
            <pc:sldMk cId="515860992" sldId="344"/>
            <ac:picMk id="8" creationId="{0DEDC248-7BCF-6EA0-8FAC-828D482D9DE9}"/>
          </ac:picMkLst>
        </pc:picChg>
        <pc:picChg chg="add mod ord">
          <ac:chgData name="Magda Peistikou - INSETE" userId="a3f62451-c3e1-4ab5-851c-4999de399fea" providerId="ADAL" clId="{27F8456A-B574-4441-9384-E69F9976C5A9}" dt="2025-10-09T20:50:12.304" v="2256" actId="26606"/>
          <ac:picMkLst>
            <pc:docMk/>
            <pc:sldMk cId="515860992" sldId="344"/>
            <ac:picMk id="9" creationId="{8814E220-49F0-B333-6093-7E126A47D5D0}"/>
          </ac:picMkLst>
        </pc:picChg>
        <pc:cxnChg chg="add del">
          <ac:chgData name="Magda Peistikou - INSETE" userId="a3f62451-c3e1-4ab5-851c-4999de399fea" providerId="ADAL" clId="{27F8456A-B574-4441-9384-E69F9976C5A9}" dt="2025-10-09T20:50:06.947" v="2253" actId="26606"/>
          <ac:cxnSpMkLst>
            <pc:docMk/>
            <pc:sldMk cId="515860992" sldId="344"/>
            <ac:cxnSpMk id="11" creationId="{DCD67800-37AC-4E14-89B0-F79DCB3FB86D}"/>
          </ac:cxnSpMkLst>
        </pc:cxnChg>
        <pc:cxnChg chg="add del">
          <ac:chgData name="Magda Peistikou - INSETE" userId="a3f62451-c3e1-4ab5-851c-4999de399fea" providerId="ADAL" clId="{27F8456A-B574-4441-9384-E69F9976C5A9}" dt="2025-10-09T20:50:06.947" v="2253" actId="26606"/>
          <ac:cxnSpMkLst>
            <pc:docMk/>
            <pc:sldMk cId="515860992" sldId="344"/>
            <ac:cxnSpMk id="12" creationId="{20F1788F-A5AE-4188-8274-F7F2E3833ECD}"/>
          </ac:cxnSpMkLst>
        </pc:cxnChg>
      </pc:sldChg>
      <pc:sldChg chg="addSp delSp modSp new mod setBg modClrScheme chgLayout">
        <pc:chgData name="Magda Peistikou - INSETE" userId="a3f62451-c3e1-4ab5-851c-4999de399fea" providerId="ADAL" clId="{27F8456A-B574-4441-9384-E69F9976C5A9}" dt="2025-10-09T20:54:59.091" v="2408" actId="26606"/>
        <pc:sldMkLst>
          <pc:docMk/>
          <pc:sldMk cId="3649594999" sldId="345"/>
        </pc:sldMkLst>
        <pc:spChg chg="del">
          <ac:chgData name="Magda Peistikou - INSETE" userId="a3f62451-c3e1-4ab5-851c-4999de399fea" providerId="ADAL" clId="{27F8456A-B574-4441-9384-E69F9976C5A9}" dt="2025-10-09T20:54:53.916" v="2407" actId="700"/>
          <ac:spMkLst>
            <pc:docMk/>
            <pc:sldMk cId="3649594999" sldId="345"/>
            <ac:spMk id="2" creationId="{7262EA84-2D34-815D-3303-7E63A78DBFA1}"/>
          </ac:spMkLst>
        </pc:spChg>
        <pc:spChg chg="del">
          <ac:chgData name="Magda Peistikou - INSETE" userId="a3f62451-c3e1-4ab5-851c-4999de399fea" providerId="ADAL" clId="{27F8456A-B574-4441-9384-E69F9976C5A9}" dt="2025-10-09T20:54:53.916" v="2407" actId="700"/>
          <ac:spMkLst>
            <pc:docMk/>
            <pc:sldMk cId="3649594999" sldId="345"/>
            <ac:spMk id="3" creationId="{AD7AC946-A0D9-8805-D2F0-CACB0BFB2228}"/>
          </ac:spMkLst>
        </pc:spChg>
        <pc:spChg chg="add">
          <ac:chgData name="Magda Peistikou - INSETE" userId="a3f62451-c3e1-4ab5-851c-4999de399fea" providerId="ADAL" clId="{27F8456A-B574-4441-9384-E69F9976C5A9}" dt="2025-10-09T20:54:59.091" v="2408" actId="26606"/>
          <ac:spMkLst>
            <pc:docMk/>
            <pc:sldMk cId="3649594999" sldId="345"/>
            <ac:spMk id="10" creationId="{216BB327-7AA9-4EC5-815F-9D8E6BC53E34}"/>
          </ac:spMkLst>
        </pc:spChg>
        <pc:picChg chg="add mod">
          <ac:chgData name="Magda Peistikou - INSETE" userId="a3f62451-c3e1-4ab5-851c-4999de399fea" providerId="ADAL" clId="{27F8456A-B574-4441-9384-E69F9976C5A9}" dt="2025-10-09T20:54:59.091" v="2408" actId="26606"/>
          <ac:picMkLst>
            <pc:docMk/>
            <pc:sldMk cId="3649594999" sldId="345"/>
            <ac:picMk id="5" creationId="{9C643A78-4C40-996A-397E-8DBA44860B03}"/>
          </ac:picMkLst>
        </pc:picChg>
      </pc:sldChg>
      <pc:sldChg chg="addSp delSp modSp new mod setBg">
        <pc:chgData name="Magda Peistikou - INSETE" userId="a3f62451-c3e1-4ab5-851c-4999de399fea" providerId="ADAL" clId="{27F8456A-B574-4441-9384-E69F9976C5A9}" dt="2025-10-09T20:57:18.915" v="2426" actId="26606"/>
        <pc:sldMkLst>
          <pc:docMk/>
          <pc:sldMk cId="453301651" sldId="346"/>
        </pc:sldMkLst>
        <pc:spChg chg="add">
          <ac:chgData name="Magda Peistikou - INSETE" userId="a3f62451-c3e1-4ab5-851c-4999de399fea" providerId="ADAL" clId="{27F8456A-B574-4441-9384-E69F9976C5A9}" dt="2025-10-09T20:57:18.915" v="2426" actId="26606"/>
          <ac:spMkLst>
            <pc:docMk/>
            <pc:sldMk cId="453301651" sldId="346"/>
            <ac:spMk id="11" creationId="{25414FA1-2D4C-41DB-83DE-4F3E38C10A63}"/>
          </ac:spMkLst>
        </pc:spChg>
        <pc:picChg chg="add mod ord">
          <ac:chgData name="Magda Peistikou - INSETE" userId="a3f62451-c3e1-4ab5-851c-4999de399fea" providerId="ADAL" clId="{27F8456A-B574-4441-9384-E69F9976C5A9}" dt="2025-10-09T20:57:18.915" v="2426" actId="26606"/>
          <ac:picMkLst>
            <pc:docMk/>
            <pc:sldMk cId="453301651" sldId="346"/>
            <ac:picMk id="2" creationId="{ABAA6E18-3440-77F8-5769-CD7CC056A348}"/>
          </ac:picMkLst>
        </pc:picChg>
        <pc:picChg chg="add del mod">
          <ac:chgData name="Magda Peistikou - INSETE" userId="a3f62451-c3e1-4ab5-851c-4999de399fea" providerId="ADAL" clId="{27F8456A-B574-4441-9384-E69F9976C5A9}" dt="2025-10-09T20:57:11.111" v="2422" actId="478"/>
          <ac:picMkLst>
            <pc:docMk/>
            <pc:sldMk cId="453301651" sldId="346"/>
            <ac:picMk id="3" creationId="{ED74A51D-FA3D-FEDE-AD9F-89D636789D3B}"/>
          </ac:picMkLst>
        </pc:picChg>
        <pc:picChg chg="add mod">
          <ac:chgData name="Magda Peistikou - INSETE" userId="a3f62451-c3e1-4ab5-851c-4999de399fea" providerId="ADAL" clId="{27F8456A-B574-4441-9384-E69F9976C5A9}" dt="2025-10-09T20:57:18.915" v="2426" actId="26606"/>
          <ac:picMkLst>
            <pc:docMk/>
            <pc:sldMk cId="453301651" sldId="346"/>
            <ac:picMk id="4" creationId="{C67AF1E3-FB9A-BFC1-9F07-73A341EA3C20}"/>
          </ac:picMkLst>
        </pc:picChg>
        <pc:picChg chg="add mod">
          <ac:chgData name="Magda Peistikou - INSETE" userId="a3f62451-c3e1-4ab5-851c-4999de399fea" providerId="ADAL" clId="{27F8456A-B574-4441-9384-E69F9976C5A9}" dt="2025-10-09T20:57:18.915" v="2426" actId="26606"/>
          <ac:picMkLst>
            <pc:docMk/>
            <pc:sldMk cId="453301651" sldId="346"/>
            <ac:picMk id="5" creationId="{45847E82-448E-ECEC-2587-0B40E218A7EA}"/>
          </ac:picMkLst>
        </pc:picChg>
        <pc:picChg chg="add mod">
          <ac:chgData name="Magda Peistikou - INSETE" userId="a3f62451-c3e1-4ab5-851c-4999de399fea" providerId="ADAL" clId="{27F8456A-B574-4441-9384-E69F9976C5A9}" dt="2025-10-09T20:57:18.915" v="2426" actId="26606"/>
          <ac:picMkLst>
            <pc:docMk/>
            <pc:sldMk cId="453301651" sldId="346"/>
            <ac:picMk id="6" creationId="{7B96703C-E64D-19D3-F2D9-8A89C081440F}"/>
          </ac:picMkLst>
        </pc:picChg>
      </pc:sldChg>
      <pc:sldChg chg="new del">
        <pc:chgData name="Magda Peistikou - INSETE" userId="a3f62451-c3e1-4ab5-851c-4999de399fea" providerId="ADAL" clId="{27F8456A-B574-4441-9384-E69F9976C5A9}" dt="2025-10-09T21:03:42.946" v="2472" actId="47"/>
        <pc:sldMkLst>
          <pc:docMk/>
          <pc:sldMk cId="3944811188" sldId="347"/>
        </pc:sldMkLst>
      </pc:sldChg>
      <pc:sldChg chg="modSp new del mod">
        <pc:chgData name="Magda Peistikou - INSETE" userId="a3f62451-c3e1-4ab5-851c-4999de399fea" providerId="ADAL" clId="{27F8456A-B574-4441-9384-E69F9976C5A9}" dt="2025-10-09T21:02:14.945" v="2468" actId="47"/>
        <pc:sldMkLst>
          <pc:docMk/>
          <pc:sldMk cId="4056832366" sldId="347"/>
        </pc:sldMkLst>
        <pc:spChg chg="mod">
          <ac:chgData name="Magda Peistikou - INSETE" userId="a3f62451-c3e1-4ab5-851c-4999de399fea" providerId="ADAL" clId="{27F8456A-B574-4441-9384-E69F9976C5A9}" dt="2025-10-09T21:01:42.586" v="2467"/>
          <ac:spMkLst>
            <pc:docMk/>
            <pc:sldMk cId="4056832366" sldId="347"/>
            <ac:spMk id="3" creationId="{99DF72A1-EE60-D1AC-C3B3-F5E66170F9BC}"/>
          </ac:spMkLst>
        </pc:spChg>
      </pc:sldChg>
      <pc:sldChg chg="addSp delSp modSp add mod setBg addAnim">
        <pc:chgData name="Magda Peistikou - INSETE" userId="a3f62451-c3e1-4ab5-851c-4999de399fea" providerId="ADAL" clId="{27F8456A-B574-4441-9384-E69F9976C5A9}" dt="2025-10-09T21:04:14.950" v="2479" actId="26606"/>
        <pc:sldMkLst>
          <pc:docMk/>
          <pc:sldMk cId="0" sldId="348"/>
        </pc:sldMkLst>
        <pc:spChg chg="mod">
          <ac:chgData name="Magda Peistikou - INSETE" userId="a3f62451-c3e1-4ab5-851c-4999de399fea" providerId="ADAL" clId="{27F8456A-B574-4441-9384-E69F9976C5A9}" dt="2025-10-09T21:04:14.950" v="2479" actId="26606"/>
          <ac:spMkLst>
            <pc:docMk/>
            <pc:sldMk cId="0" sldId="348"/>
            <ac:spMk id="2" creationId="{00000000-0000-0000-0000-000000000000}"/>
          </ac:spMkLst>
        </pc:spChg>
        <pc:spChg chg="del">
          <ac:chgData name="Magda Peistikou - INSETE" userId="a3f62451-c3e1-4ab5-851c-4999de399fea" providerId="ADAL" clId="{27F8456A-B574-4441-9384-E69F9976C5A9}" dt="2025-10-09T21:03:52.275" v="2473" actId="478"/>
          <ac:spMkLst>
            <pc:docMk/>
            <pc:sldMk cId="0" sldId="348"/>
            <ac:spMk id="3" creationId="{00000000-0000-0000-0000-000000000000}"/>
          </ac:spMkLst>
        </pc:spChg>
        <pc:spChg chg="add del mod">
          <ac:chgData name="Magda Peistikou - INSETE" userId="a3f62451-c3e1-4ab5-851c-4999de399fea" providerId="ADAL" clId="{27F8456A-B574-4441-9384-E69F9976C5A9}" dt="2025-10-09T21:03:54.399" v="2474" actId="478"/>
          <ac:spMkLst>
            <pc:docMk/>
            <pc:sldMk cId="0" sldId="348"/>
            <ac:spMk id="5" creationId="{39661BA4-BA47-4D20-2DB4-AEB1B8674902}"/>
          </ac:spMkLst>
        </pc:spChg>
        <pc:spChg chg="add del">
          <ac:chgData name="Magda Peistikou - INSETE" userId="a3f62451-c3e1-4ab5-851c-4999de399fea" providerId="ADAL" clId="{27F8456A-B574-4441-9384-E69F9976C5A9}" dt="2025-10-09T21:04:14.950" v="2479" actId="26606"/>
          <ac:spMkLst>
            <pc:docMk/>
            <pc:sldMk cId="0" sldId="348"/>
            <ac:spMk id="7" creationId="{943CAA20-3569-4189-9E48-239A229A86CA}"/>
          </ac:spMkLst>
        </pc:spChg>
        <pc:spChg chg="add del">
          <ac:chgData name="Magda Peistikou - INSETE" userId="a3f62451-c3e1-4ab5-851c-4999de399fea" providerId="ADAL" clId="{27F8456A-B574-4441-9384-E69F9976C5A9}" dt="2025-10-09T21:04:14.950" v="2479" actId="26606"/>
          <ac:spMkLst>
            <pc:docMk/>
            <pc:sldMk cId="0" sldId="348"/>
            <ac:spMk id="9" creationId="{DA542B6D-E775-4832-91DC-2D20F857813A}"/>
          </ac:spMkLst>
        </pc:spChg>
        <pc:spChg chg="add">
          <ac:chgData name="Magda Peistikou - INSETE" userId="a3f62451-c3e1-4ab5-851c-4999de399fea" providerId="ADAL" clId="{27F8456A-B574-4441-9384-E69F9976C5A9}" dt="2025-10-09T21:04:14.950" v="2479" actId="26606"/>
          <ac:spMkLst>
            <pc:docMk/>
            <pc:sldMk cId="0" sldId="348"/>
            <ac:spMk id="14" creationId="{FFD48BC7-DC40-47DE-87EE-9F4B6ECB9ABB}"/>
          </ac:spMkLst>
        </pc:spChg>
        <pc:spChg chg="add">
          <ac:chgData name="Magda Peistikou - INSETE" userId="a3f62451-c3e1-4ab5-851c-4999de399fea" providerId="ADAL" clId="{27F8456A-B574-4441-9384-E69F9976C5A9}" dt="2025-10-09T21:04:14.950" v="2479" actId="26606"/>
          <ac:spMkLst>
            <pc:docMk/>
            <pc:sldMk cId="0" sldId="348"/>
            <ac:spMk id="16" creationId="{E502BBC7-2C76-46F3-BC24-5985BC13DB88}"/>
          </ac:spMkLst>
        </pc:spChg>
        <pc:spChg chg="add">
          <ac:chgData name="Magda Peistikou - INSETE" userId="a3f62451-c3e1-4ab5-851c-4999de399fea" providerId="ADAL" clId="{27F8456A-B574-4441-9384-E69F9976C5A9}" dt="2025-10-09T21:04:14.950" v="2479" actId="26606"/>
          <ac:spMkLst>
            <pc:docMk/>
            <pc:sldMk cId="0" sldId="348"/>
            <ac:spMk id="18" creationId="{C7F28D52-2A5F-4D23-81AE-7CB8B591C7AF}"/>
          </ac:spMkLst>
        </pc:spChg>
        <pc:spChg chg="add">
          <ac:chgData name="Magda Peistikou - INSETE" userId="a3f62451-c3e1-4ab5-851c-4999de399fea" providerId="ADAL" clId="{27F8456A-B574-4441-9384-E69F9976C5A9}" dt="2025-10-09T21:04:14.950" v="2479" actId="26606"/>
          <ac:spMkLst>
            <pc:docMk/>
            <pc:sldMk cId="0" sldId="348"/>
            <ac:spMk id="20" creationId="{3629484E-3792-4B3D-89AD-7C8A1ED0E0D4}"/>
          </ac:spMkLst>
        </pc:spChg>
      </pc:sldChg>
      <pc:sldChg chg="addSp delSp modSp add mod setBg">
        <pc:chgData name="Magda Peistikou - INSETE" userId="a3f62451-c3e1-4ab5-851c-4999de399fea" providerId="ADAL" clId="{27F8456A-B574-4441-9384-E69F9976C5A9}" dt="2025-10-09T21:03:59.493" v="2475" actId="26606"/>
        <pc:sldMkLst>
          <pc:docMk/>
          <pc:sldMk cId="0" sldId="349"/>
        </pc:sldMkLst>
        <pc:spChg chg="mod">
          <ac:chgData name="Magda Peistikou - INSETE" userId="a3f62451-c3e1-4ab5-851c-4999de399fea" providerId="ADAL" clId="{27F8456A-B574-4441-9384-E69F9976C5A9}" dt="2025-10-09T21:03:59.493" v="2475" actId="26606"/>
          <ac:spMkLst>
            <pc:docMk/>
            <pc:sldMk cId="0" sldId="349"/>
            <ac:spMk id="2" creationId="{00000000-0000-0000-0000-000000000000}"/>
          </ac:spMkLst>
        </pc:spChg>
        <pc:spChg chg="del">
          <ac:chgData name="Magda Peistikou - INSETE" userId="a3f62451-c3e1-4ab5-851c-4999de399fea" providerId="ADAL" clId="{27F8456A-B574-4441-9384-E69F9976C5A9}" dt="2025-10-09T21:03:59.493" v="2475" actId="26606"/>
          <ac:spMkLst>
            <pc:docMk/>
            <pc:sldMk cId="0" sldId="349"/>
            <ac:spMk id="3" creationId="{00000000-0000-0000-0000-000000000000}"/>
          </ac:spMkLst>
        </pc:spChg>
        <pc:spChg chg="add">
          <ac:chgData name="Magda Peistikou - INSETE" userId="a3f62451-c3e1-4ab5-851c-4999de399fea" providerId="ADAL" clId="{27F8456A-B574-4441-9384-E69F9976C5A9}" dt="2025-10-09T21:03:59.493" v="2475" actId="26606"/>
          <ac:spMkLst>
            <pc:docMk/>
            <pc:sldMk cId="0" sldId="349"/>
            <ac:spMk id="9" creationId="{2E442304-DDBD-4F7B-8017-36BCC863FB40}"/>
          </ac:spMkLst>
        </pc:spChg>
        <pc:spChg chg="add">
          <ac:chgData name="Magda Peistikou - INSETE" userId="a3f62451-c3e1-4ab5-851c-4999de399fea" providerId="ADAL" clId="{27F8456A-B574-4441-9384-E69F9976C5A9}" dt="2025-10-09T21:03:59.493" v="2475" actId="26606"/>
          <ac:spMkLst>
            <pc:docMk/>
            <pc:sldMk cId="0" sldId="349"/>
            <ac:spMk id="11" creationId="{5E107275-3853-46FD-A241-DE4355A42675}"/>
          </ac:spMkLst>
        </pc:spChg>
        <pc:graphicFrameChg chg="add">
          <ac:chgData name="Magda Peistikou - INSETE" userId="a3f62451-c3e1-4ab5-851c-4999de399fea" providerId="ADAL" clId="{27F8456A-B574-4441-9384-E69F9976C5A9}" dt="2025-10-09T21:03:59.493" v="2475" actId="26606"/>
          <ac:graphicFrameMkLst>
            <pc:docMk/>
            <pc:sldMk cId="0" sldId="349"/>
            <ac:graphicFrameMk id="5" creationId="{FDBB6B68-C941-0E08-309A-FE8020B22E10}"/>
          </ac:graphicFrameMkLst>
        </pc:graphicFrame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1609B-C060-47EA-A567-63AA4C93D81B}" type="doc">
      <dgm:prSet loTypeId="urn:microsoft.com/office/officeart/2016/7/layout/RepeatingBendingProcessNew" loCatId="process" qsTypeId="urn:microsoft.com/office/officeart/2005/8/quickstyle/simple4" qsCatId="simple" csTypeId="urn:microsoft.com/office/officeart/2005/8/colors/colorful2" csCatId="colorful"/>
      <dgm:spPr/>
      <dgm:t>
        <a:bodyPr/>
        <a:lstStyle/>
        <a:p>
          <a:endParaRPr lang="en-US"/>
        </a:p>
      </dgm:t>
    </dgm:pt>
    <dgm:pt modelId="{6E763828-BF01-400C-B3B6-B8E71EDE1EBA}">
      <dgm:prSet/>
      <dgm:spPr/>
      <dgm:t>
        <a:bodyPr/>
        <a:lstStyle/>
        <a:p>
          <a:r>
            <a:rPr lang="el-GR"/>
            <a:t>Χρήση ψηφιακών καναλιών (social media, newsletters, blog) για τη δημιουργία εικόνας “ειδικού” σε συγκεκριμένο προϊόν ή κατηγορία (π.χ. μέλι, κρασί, όσπρια, βότανα).</a:t>
          </a:r>
          <a:endParaRPr lang="en-US"/>
        </a:p>
      </dgm:t>
    </dgm:pt>
    <dgm:pt modelId="{D93A661C-371B-4369-B148-87D51FE9079E}" type="parTrans" cxnId="{7B1D7B87-B249-4856-9748-08080B623D49}">
      <dgm:prSet/>
      <dgm:spPr/>
      <dgm:t>
        <a:bodyPr/>
        <a:lstStyle/>
        <a:p>
          <a:endParaRPr lang="en-US"/>
        </a:p>
      </dgm:t>
    </dgm:pt>
    <dgm:pt modelId="{0F7B1867-FCF4-4A08-B927-0E2D8B04A2A0}" type="sibTrans" cxnId="{7B1D7B87-B249-4856-9748-08080B623D49}">
      <dgm:prSet/>
      <dgm:spPr/>
      <dgm:t>
        <a:bodyPr/>
        <a:lstStyle/>
        <a:p>
          <a:endParaRPr lang="en-US"/>
        </a:p>
      </dgm:t>
    </dgm:pt>
    <dgm:pt modelId="{0EC27021-E625-4DF8-8954-639FA3DBF8C7}">
      <dgm:prSet/>
      <dgm:spPr/>
      <dgm:t>
        <a:bodyPr/>
        <a:lstStyle/>
        <a:p>
          <a:r>
            <a:rPr lang="el-GR"/>
            <a:t>Εμπιστοσύνη στη γνώση. </a:t>
          </a:r>
          <a:endParaRPr lang="en-US"/>
        </a:p>
      </dgm:t>
    </dgm:pt>
    <dgm:pt modelId="{F3A6F079-EE3F-4575-A895-4B57917E9162}" type="parTrans" cxnId="{ED689008-5ED6-4CDF-A001-C99E97204785}">
      <dgm:prSet/>
      <dgm:spPr/>
      <dgm:t>
        <a:bodyPr/>
        <a:lstStyle/>
        <a:p>
          <a:endParaRPr lang="en-US"/>
        </a:p>
      </dgm:t>
    </dgm:pt>
    <dgm:pt modelId="{0CE4D4C9-B454-4301-9896-3B2BF4D66FBC}" type="sibTrans" cxnId="{ED689008-5ED6-4CDF-A001-C99E97204785}">
      <dgm:prSet/>
      <dgm:spPr/>
      <dgm:t>
        <a:bodyPr/>
        <a:lstStyle/>
        <a:p>
          <a:endParaRPr lang="en-US"/>
        </a:p>
      </dgm:t>
    </dgm:pt>
    <dgm:pt modelId="{0D40F2B3-36E8-4FCA-AF21-878C0ED53A4E}">
      <dgm:prSet/>
      <dgm:spPr/>
      <dgm:t>
        <a:bodyPr/>
        <a:lstStyle/>
        <a:p>
          <a:r>
            <a:rPr lang="el-GR"/>
            <a:t>Όταν ένας παραγωγός ή brand δίνει πρακτικές συμβουλές, αναλύει διατροφική αξία ή εξηγεί διαδικασία παραγωγής, χτίζει αξιοπιστία και αφοσίωση.</a:t>
          </a:r>
          <a:endParaRPr lang="en-US"/>
        </a:p>
      </dgm:t>
    </dgm:pt>
    <dgm:pt modelId="{0D052FED-B9E6-46F8-9093-17898A462CF6}" type="parTrans" cxnId="{41DEF282-C66C-48E1-BB55-304C12D81978}">
      <dgm:prSet/>
      <dgm:spPr/>
      <dgm:t>
        <a:bodyPr/>
        <a:lstStyle/>
        <a:p>
          <a:endParaRPr lang="en-US"/>
        </a:p>
      </dgm:t>
    </dgm:pt>
    <dgm:pt modelId="{B565A5D7-F1BD-432C-A104-79F769640976}" type="sibTrans" cxnId="{41DEF282-C66C-48E1-BB55-304C12D81978}">
      <dgm:prSet/>
      <dgm:spPr/>
      <dgm:t>
        <a:bodyPr/>
        <a:lstStyle/>
        <a:p>
          <a:endParaRPr lang="en-US"/>
        </a:p>
      </dgm:t>
    </dgm:pt>
    <dgm:pt modelId="{3BB19992-5D87-40F6-AF39-9DBEB4CCD504}">
      <dgm:prSet/>
      <dgm:spPr/>
      <dgm:t>
        <a:bodyPr/>
        <a:lstStyle/>
        <a:p>
          <a:r>
            <a:rPr lang="el-GR"/>
            <a:t>Θεματικά </a:t>
          </a:r>
          <a:r>
            <a:rPr lang="en-US"/>
            <a:t>po</a:t>
          </a:r>
          <a:r>
            <a:rPr lang="el-GR"/>
            <a:t>sts (“Πώς να ξεχωρίσετε το καλό ελαιόλαδο”)</a:t>
          </a:r>
          <a:endParaRPr lang="en-US"/>
        </a:p>
      </dgm:t>
    </dgm:pt>
    <dgm:pt modelId="{1F07E79E-61FF-48AD-A186-FF0785A108DE}" type="parTrans" cxnId="{6B2C679D-64D6-450A-B1A4-433F4306638B}">
      <dgm:prSet/>
      <dgm:spPr/>
      <dgm:t>
        <a:bodyPr/>
        <a:lstStyle/>
        <a:p>
          <a:endParaRPr lang="en-US"/>
        </a:p>
      </dgm:t>
    </dgm:pt>
    <dgm:pt modelId="{C5DBC5BE-82B6-4879-B84E-1916A9493CB0}" type="sibTrans" cxnId="{6B2C679D-64D6-450A-B1A4-433F4306638B}">
      <dgm:prSet/>
      <dgm:spPr/>
      <dgm:t>
        <a:bodyPr/>
        <a:lstStyle/>
        <a:p>
          <a:endParaRPr lang="en-US"/>
        </a:p>
      </dgm:t>
    </dgm:pt>
    <dgm:pt modelId="{98937CA9-60D0-41FD-972F-2E4F2D83D463}">
      <dgm:prSet/>
      <dgm:spPr/>
      <dgm:t>
        <a:bodyPr/>
        <a:lstStyle/>
        <a:p>
          <a:r>
            <a:rPr lang="el-GR" dirty="0"/>
            <a:t>Σειρές άρθρων ή βίντεο “από το χωράφι στο τραπέζι”</a:t>
          </a:r>
          <a:endParaRPr lang="en-US" dirty="0"/>
        </a:p>
      </dgm:t>
    </dgm:pt>
    <dgm:pt modelId="{C57D7B8F-C1EA-4953-9ED1-BBE589FBA3EF}" type="parTrans" cxnId="{C8E7CA31-0CC1-4FA5-83F4-3C2183BB3711}">
      <dgm:prSet/>
      <dgm:spPr/>
      <dgm:t>
        <a:bodyPr/>
        <a:lstStyle/>
        <a:p>
          <a:endParaRPr lang="en-US"/>
        </a:p>
      </dgm:t>
    </dgm:pt>
    <dgm:pt modelId="{33FB5BAB-0B99-4695-BB43-0D0BE6D85AA9}" type="sibTrans" cxnId="{C8E7CA31-0CC1-4FA5-83F4-3C2183BB3711}">
      <dgm:prSet/>
      <dgm:spPr/>
      <dgm:t>
        <a:bodyPr/>
        <a:lstStyle/>
        <a:p>
          <a:endParaRPr lang="en-US"/>
        </a:p>
      </dgm:t>
    </dgm:pt>
    <dgm:pt modelId="{91EE8A09-6D72-4E70-848C-72E45A51F0BD}">
      <dgm:prSet/>
      <dgm:spPr/>
      <dgm:t>
        <a:bodyPr/>
        <a:lstStyle/>
        <a:p>
          <a:r>
            <a:rPr lang="el-GR"/>
            <a:t>Προώθηση σε στοχευμένα κοινά (food bloggers, nutritionists, chefs)Συνεργασία με influencers του αγροδιατροφικού τομέα (π.χ. @gastronomosmag, @eatlikeagreek)</a:t>
          </a:r>
          <a:endParaRPr lang="en-US"/>
        </a:p>
      </dgm:t>
    </dgm:pt>
    <dgm:pt modelId="{3A4C76E7-937B-43AF-AC0D-55248AC4AB13}" type="parTrans" cxnId="{3ACC2895-A030-4567-8F78-7A4A75DE2499}">
      <dgm:prSet/>
      <dgm:spPr/>
      <dgm:t>
        <a:bodyPr/>
        <a:lstStyle/>
        <a:p>
          <a:endParaRPr lang="en-US"/>
        </a:p>
      </dgm:t>
    </dgm:pt>
    <dgm:pt modelId="{2F63D608-8038-4E38-8CB2-9807D24ECE1F}" type="sibTrans" cxnId="{3ACC2895-A030-4567-8F78-7A4A75DE2499}">
      <dgm:prSet/>
      <dgm:spPr/>
      <dgm:t>
        <a:bodyPr/>
        <a:lstStyle/>
        <a:p>
          <a:endParaRPr lang="en-US"/>
        </a:p>
      </dgm:t>
    </dgm:pt>
    <dgm:pt modelId="{73AE37E8-816F-45CA-B85B-2A4169F7B141}" type="pres">
      <dgm:prSet presAssocID="{07C1609B-C060-47EA-A567-63AA4C93D81B}" presName="Name0" presStyleCnt="0">
        <dgm:presLayoutVars>
          <dgm:dir/>
          <dgm:resizeHandles val="exact"/>
        </dgm:presLayoutVars>
      </dgm:prSet>
      <dgm:spPr/>
    </dgm:pt>
    <dgm:pt modelId="{07B4769A-323D-46E2-8E18-F686349DE0CD}" type="pres">
      <dgm:prSet presAssocID="{6E763828-BF01-400C-B3B6-B8E71EDE1EBA}" presName="node" presStyleLbl="node1" presStyleIdx="0" presStyleCnt="6">
        <dgm:presLayoutVars>
          <dgm:bulletEnabled val="1"/>
        </dgm:presLayoutVars>
      </dgm:prSet>
      <dgm:spPr/>
    </dgm:pt>
    <dgm:pt modelId="{096DDD99-81A5-4B5F-B3F4-702696611FF3}" type="pres">
      <dgm:prSet presAssocID="{0F7B1867-FCF4-4A08-B927-0E2D8B04A2A0}" presName="sibTrans" presStyleLbl="sibTrans1D1" presStyleIdx="0" presStyleCnt="5"/>
      <dgm:spPr/>
    </dgm:pt>
    <dgm:pt modelId="{7DAD1E4A-5606-45C6-BF43-7F804F6ABB2E}" type="pres">
      <dgm:prSet presAssocID="{0F7B1867-FCF4-4A08-B927-0E2D8B04A2A0}" presName="connectorText" presStyleLbl="sibTrans1D1" presStyleIdx="0" presStyleCnt="5"/>
      <dgm:spPr/>
    </dgm:pt>
    <dgm:pt modelId="{62BAF97F-CC25-4199-9EA5-027B54ECCB84}" type="pres">
      <dgm:prSet presAssocID="{0EC27021-E625-4DF8-8954-639FA3DBF8C7}" presName="node" presStyleLbl="node1" presStyleIdx="1" presStyleCnt="6">
        <dgm:presLayoutVars>
          <dgm:bulletEnabled val="1"/>
        </dgm:presLayoutVars>
      </dgm:prSet>
      <dgm:spPr/>
    </dgm:pt>
    <dgm:pt modelId="{BCCE34C4-C18E-47F2-A80E-F6C9FC3D6033}" type="pres">
      <dgm:prSet presAssocID="{0CE4D4C9-B454-4301-9896-3B2BF4D66FBC}" presName="sibTrans" presStyleLbl="sibTrans1D1" presStyleIdx="1" presStyleCnt="5"/>
      <dgm:spPr/>
    </dgm:pt>
    <dgm:pt modelId="{3540D366-60D9-4C6E-8878-823CC69B513B}" type="pres">
      <dgm:prSet presAssocID="{0CE4D4C9-B454-4301-9896-3B2BF4D66FBC}" presName="connectorText" presStyleLbl="sibTrans1D1" presStyleIdx="1" presStyleCnt="5"/>
      <dgm:spPr/>
    </dgm:pt>
    <dgm:pt modelId="{53FB9C00-19B3-4034-9926-F6445A6EFEA7}" type="pres">
      <dgm:prSet presAssocID="{0D40F2B3-36E8-4FCA-AF21-878C0ED53A4E}" presName="node" presStyleLbl="node1" presStyleIdx="2" presStyleCnt="6">
        <dgm:presLayoutVars>
          <dgm:bulletEnabled val="1"/>
        </dgm:presLayoutVars>
      </dgm:prSet>
      <dgm:spPr/>
    </dgm:pt>
    <dgm:pt modelId="{6582E3B8-3912-4A70-ABB6-C6486E272F12}" type="pres">
      <dgm:prSet presAssocID="{B565A5D7-F1BD-432C-A104-79F769640976}" presName="sibTrans" presStyleLbl="sibTrans1D1" presStyleIdx="2" presStyleCnt="5"/>
      <dgm:spPr/>
    </dgm:pt>
    <dgm:pt modelId="{1DF547D6-0D37-424B-9051-9D28F2DF36C4}" type="pres">
      <dgm:prSet presAssocID="{B565A5D7-F1BD-432C-A104-79F769640976}" presName="connectorText" presStyleLbl="sibTrans1D1" presStyleIdx="2" presStyleCnt="5"/>
      <dgm:spPr/>
    </dgm:pt>
    <dgm:pt modelId="{440A5B12-1091-4669-AFF1-53C2AC4E153D}" type="pres">
      <dgm:prSet presAssocID="{3BB19992-5D87-40F6-AF39-9DBEB4CCD504}" presName="node" presStyleLbl="node1" presStyleIdx="3" presStyleCnt="6">
        <dgm:presLayoutVars>
          <dgm:bulletEnabled val="1"/>
        </dgm:presLayoutVars>
      </dgm:prSet>
      <dgm:spPr/>
    </dgm:pt>
    <dgm:pt modelId="{B2E0E3BC-CA52-4EEA-B414-35F9D7762A81}" type="pres">
      <dgm:prSet presAssocID="{C5DBC5BE-82B6-4879-B84E-1916A9493CB0}" presName="sibTrans" presStyleLbl="sibTrans1D1" presStyleIdx="3" presStyleCnt="5"/>
      <dgm:spPr/>
    </dgm:pt>
    <dgm:pt modelId="{2702BE93-3DF7-4870-88B0-E4A487FFC9B5}" type="pres">
      <dgm:prSet presAssocID="{C5DBC5BE-82B6-4879-B84E-1916A9493CB0}" presName="connectorText" presStyleLbl="sibTrans1D1" presStyleIdx="3" presStyleCnt="5"/>
      <dgm:spPr/>
    </dgm:pt>
    <dgm:pt modelId="{BC6FB2A0-C47E-4FDF-AB12-4A174665F0E1}" type="pres">
      <dgm:prSet presAssocID="{98937CA9-60D0-41FD-972F-2E4F2D83D463}" presName="node" presStyleLbl="node1" presStyleIdx="4" presStyleCnt="6">
        <dgm:presLayoutVars>
          <dgm:bulletEnabled val="1"/>
        </dgm:presLayoutVars>
      </dgm:prSet>
      <dgm:spPr/>
    </dgm:pt>
    <dgm:pt modelId="{3E6C3084-A444-4E2B-B8D6-DC98BEE78FF8}" type="pres">
      <dgm:prSet presAssocID="{33FB5BAB-0B99-4695-BB43-0D0BE6D85AA9}" presName="sibTrans" presStyleLbl="sibTrans1D1" presStyleIdx="4" presStyleCnt="5"/>
      <dgm:spPr/>
    </dgm:pt>
    <dgm:pt modelId="{66A29842-77B3-469C-96A1-D165D342C26C}" type="pres">
      <dgm:prSet presAssocID="{33FB5BAB-0B99-4695-BB43-0D0BE6D85AA9}" presName="connectorText" presStyleLbl="sibTrans1D1" presStyleIdx="4" presStyleCnt="5"/>
      <dgm:spPr/>
    </dgm:pt>
    <dgm:pt modelId="{6E380B49-0FD7-48CB-B80C-4FF9BACE639A}" type="pres">
      <dgm:prSet presAssocID="{91EE8A09-6D72-4E70-848C-72E45A51F0BD}" presName="node" presStyleLbl="node1" presStyleIdx="5" presStyleCnt="6">
        <dgm:presLayoutVars>
          <dgm:bulletEnabled val="1"/>
        </dgm:presLayoutVars>
      </dgm:prSet>
      <dgm:spPr/>
    </dgm:pt>
  </dgm:ptLst>
  <dgm:cxnLst>
    <dgm:cxn modelId="{2AB4F406-9203-4491-B2DD-8B928370AA57}" type="presOf" srcId="{91EE8A09-6D72-4E70-848C-72E45A51F0BD}" destId="{6E380B49-0FD7-48CB-B80C-4FF9BACE639A}" srcOrd="0" destOrd="0" presId="urn:microsoft.com/office/officeart/2016/7/layout/RepeatingBendingProcessNew"/>
    <dgm:cxn modelId="{ED689008-5ED6-4CDF-A001-C99E97204785}" srcId="{07C1609B-C060-47EA-A567-63AA4C93D81B}" destId="{0EC27021-E625-4DF8-8954-639FA3DBF8C7}" srcOrd="1" destOrd="0" parTransId="{F3A6F079-EE3F-4575-A895-4B57917E9162}" sibTransId="{0CE4D4C9-B454-4301-9896-3B2BF4D66FBC}"/>
    <dgm:cxn modelId="{7B282B26-4BF4-4C79-9B53-C3F1DB5758BD}" type="presOf" srcId="{0F7B1867-FCF4-4A08-B927-0E2D8B04A2A0}" destId="{7DAD1E4A-5606-45C6-BF43-7F804F6ABB2E}" srcOrd="1" destOrd="0" presId="urn:microsoft.com/office/officeart/2016/7/layout/RepeatingBendingProcessNew"/>
    <dgm:cxn modelId="{C8E7CA31-0CC1-4FA5-83F4-3C2183BB3711}" srcId="{07C1609B-C060-47EA-A567-63AA4C93D81B}" destId="{98937CA9-60D0-41FD-972F-2E4F2D83D463}" srcOrd="4" destOrd="0" parTransId="{C57D7B8F-C1EA-4953-9ED1-BBE589FBA3EF}" sibTransId="{33FB5BAB-0B99-4695-BB43-0D0BE6D85AA9}"/>
    <dgm:cxn modelId="{BE55F15E-C4BC-46E9-96F3-72EAA94FCB75}" type="presOf" srcId="{0F7B1867-FCF4-4A08-B927-0E2D8B04A2A0}" destId="{096DDD99-81A5-4B5F-B3F4-702696611FF3}" srcOrd="0" destOrd="0" presId="urn:microsoft.com/office/officeart/2016/7/layout/RepeatingBendingProcessNew"/>
    <dgm:cxn modelId="{86483F68-FB24-4476-B175-CE04BFE5F6F0}" type="presOf" srcId="{3BB19992-5D87-40F6-AF39-9DBEB4CCD504}" destId="{440A5B12-1091-4669-AFF1-53C2AC4E153D}" srcOrd="0" destOrd="0" presId="urn:microsoft.com/office/officeart/2016/7/layout/RepeatingBendingProcessNew"/>
    <dgm:cxn modelId="{2DB82280-2194-410E-99A5-DBB44BF9708F}" type="presOf" srcId="{0CE4D4C9-B454-4301-9896-3B2BF4D66FBC}" destId="{3540D366-60D9-4C6E-8878-823CC69B513B}" srcOrd="1" destOrd="0" presId="urn:microsoft.com/office/officeart/2016/7/layout/RepeatingBendingProcessNew"/>
    <dgm:cxn modelId="{41DEF282-C66C-48E1-BB55-304C12D81978}" srcId="{07C1609B-C060-47EA-A567-63AA4C93D81B}" destId="{0D40F2B3-36E8-4FCA-AF21-878C0ED53A4E}" srcOrd="2" destOrd="0" parTransId="{0D052FED-B9E6-46F8-9093-17898A462CF6}" sibTransId="{B565A5D7-F1BD-432C-A104-79F769640976}"/>
    <dgm:cxn modelId="{7B1D7B87-B249-4856-9748-08080B623D49}" srcId="{07C1609B-C060-47EA-A567-63AA4C93D81B}" destId="{6E763828-BF01-400C-B3B6-B8E71EDE1EBA}" srcOrd="0" destOrd="0" parTransId="{D93A661C-371B-4369-B148-87D51FE9079E}" sibTransId="{0F7B1867-FCF4-4A08-B927-0E2D8B04A2A0}"/>
    <dgm:cxn modelId="{48B9B68A-4781-4D5C-9FB2-9A8C59C85E37}" type="presOf" srcId="{B565A5D7-F1BD-432C-A104-79F769640976}" destId="{6582E3B8-3912-4A70-ABB6-C6486E272F12}" srcOrd="0" destOrd="0" presId="urn:microsoft.com/office/officeart/2016/7/layout/RepeatingBendingProcessNew"/>
    <dgm:cxn modelId="{E9D6828C-B280-4E7A-80B4-BB859E55F139}" type="presOf" srcId="{0EC27021-E625-4DF8-8954-639FA3DBF8C7}" destId="{62BAF97F-CC25-4199-9EA5-027B54ECCB84}" srcOrd="0" destOrd="0" presId="urn:microsoft.com/office/officeart/2016/7/layout/RepeatingBendingProcessNew"/>
    <dgm:cxn modelId="{6320AC8C-FD8C-44E7-9CD4-0CF24F79C051}" type="presOf" srcId="{B565A5D7-F1BD-432C-A104-79F769640976}" destId="{1DF547D6-0D37-424B-9051-9D28F2DF36C4}" srcOrd="1" destOrd="0" presId="urn:microsoft.com/office/officeart/2016/7/layout/RepeatingBendingProcessNew"/>
    <dgm:cxn modelId="{DC8C148E-0BA4-4A1B-A5CC-6482A5BA7FF0}" type="presOf" srcId="{C5DBC5BE-82B6-4879-B84E-1916A9493CB0}" destId="{2702BE93-3DF7-4870-88B0-E4A487FFC9B5}" srcOrd="1" destOrd="0" presId="urn:microsoft.com/office/officeart/2016/7/layout/RepeatingBendingProcessNew"/>
    <dgm:cxn modelId="{12D2D590-AA81-47CB-98FB-8D952A9B35D1}" type="presOf" srcId="{C5DBC5BE-82B6-4879-B84E-1916A9493CB0}" destId="{B2E0E3BC-CA52-4EEA-B414-35F9D7762A81}" srcOrd="0" destOrd="0" presId="urn:microsoft.com/office/officeart/2016/7/layout/RepeatingBendingProcessNew"/>
    <dgm:cxn modelId="{89B85494-0485-4C30-BEAD-E86C78C53637}" type="presOf" srcId="{33FB5BAB-0B99-4695-BB43-0D0BE6D85AA9}" destId="{3E6C3084-A444-4E2B-B8D6-DC98BEE78FF8}" srcOrd="0" destOrd="0" presId="urn:microsoft.com/office/officeart/2016/7/layout/RepeatingBendingProcessNew"/>
    <dgm:cxn modelId="{3ACC2895-A030-4567-8F78-7A4A75DE2499}" srcId="{07C1609B-C060-47EA-A567-63AA4C93D81B}" destId="{91EE8A09-6D72-4E70-848C-72E45A51F0BD}" srcOrd="5" destOrd="0" parTransId="{3A4C76E7-937B-43AF-AC0D-55248AC4AB13}" sibTransId="{2F63D608-8038-4E38-8CB2-9807D24ECE1F}"/>
    <dgm:cxn modelId="{6B2C679D-64D6-450A-B1A4-433F4306638B}" srcId="{07C1609B-C060-47EA-A567-63AA4C93D81B}" destId="{3BB19992-5D87-40F6-AF39-9DBEB4CCD504}" srcOrd="3" destOrd="0" parTransId="{1F07E79E-61FF-48AD-A186-FF0785A108DE}" sibTransId="{C5DBC5BE-82B6-4879-B84E-1916A9493CB0}"/>
    <dgm:cxn modelId="{7AB14FA6-764E-44EA-8A8A-C77C507D8EF8}" type="presOf" srcId="{0CE4D4C9-B454-4301-9896-3B2BF4D66FBC}" destId="{BCCE34C4-C18E-47F2-A80E-F6C9FC3D6033}" srcOrd="0" destOrd="0" presId="urn:microsoft.com/office/officeart/2016/7/layout/RepeatingBendingProcessNew"/>
    <dgm:cxn modelId="{EBD98AB1-9774-442F-8A52-DD066A21988D}" type="presOf" srcId="{07C1609B-C060-47EA-A567-63AA4C93D81B}" destId="{73AE37E8-816F-45CA-B85B-2A4169F7B141}" srcOrd="0" destOrd="0" presId="urn:microsoft.com/office/officeart/2016/7/layout/RepeatingBendingProcessNew"/>
    <dgm:cxn modelId="{5B61EBB8-0D9E-495C-9AA3-F585D2186FE1}" type="presOf" srcId="{98937CA9-60D0-41FD-972F-2E4F2D83D463}" destId="{BC6FB2A0-C47E-4FDF-AB12-4A174665F0E1}" srcOrd="0" destOrd="0" presId="urn:microsoft.com/office/officeart/2016/7/layout/RepeatingBendingProcessNew"/>
    <dgm:cxn modelId="{1E21EEDF-321C-4970-833D-7931AA10399A}" type="presOf" srcId="{0D40F2B3-36E8-4FCA-AF21-878C0ED53A4E}" destId="{53FB9C00-19B3-4034-9926-F6445A6EFEA7}" srcOrd="0" destOrd="0" presId="urn:microsoft.com/office/officeart/2016/7/layout/RepeatingBendingProcessNew"/>
    <dgm:cxn modelId="{24B925E4-ED9D-45EC-A0E5-77F833D9EF5B}" type="presOf" srcId="{6E763828-BF01-400C-B3B6-B8E71EDE1EBA}" destId="{07B4769A-323D-46E2-8E18-F686349DE0CD}" srcOrd="0" destOrd="0" presId="urn:microsoft.com/office/officeart/2016/7/layout/RepeatingBendingProcessNew"/>
    <dgm:cxn modelId="{A589C1FE-DDFC-4EFC-8620-392A4C3DBD0C}" type="presOf" srcId="{33FB5BAB-0B99-4695-BB43-0D0BE6D85AA9}" destId="{66A29842-77B3-469C-96A1-D165D342C26C}" srcOrd="1" destOrd="0" presId="urn:microsoft.com/office/officeart/2016/7/layout/RepeatingBendingProcessNew"/>
    <dgm:cxn modelId="{E81527B1-4891-4A80-A654-BC960C4930C2}" type="presParOf" srcId="{73AE37E8-816F-45CA-B85B-2A4169F7B141}" destId="{07B4769A-323D-46E2-8E18-F686349DE0CD}" srcOrd="0" destOrd="0" presId="urn:microsoft.com/office/officeart/2016/7/layout/RepeatingBendingProcessNew"/>
    <dgm:cxn modelId="{80825952-AAFE-4F4D-9296-C745D75DDC68}" type="presParOf" srcId="{73AE37E8-816F-45CA-B85B-2A4169F7B141}" destId="{096DDD99-81A5-4B5F-B3F4-702696611FF3}" srcOrd="1" destOrd="0" presId="urn:microsoft.com/office/officeart/2016/7/layout/RepeatingBendingProcessNew"/>
    <dgm:cxn modelId="{E03FF6B9-2539-481A-92BF-721CC881AE24}" type="presParOf" srcId="{096DDD99-81A5-4B5F-B3F4-702696611FF3}" destId="{7DAD1E4A-5606-45C6-BF43-7F804F6ABB2E}" srcOrd="0" destOrd="0" presId="urn:microsoft.com/office/officeart/2016/7/layout/RepeatingBendingProcessNew"/>
    <dgm:cxn modelId="{389E3B65-45F6-43E5-93FF-9EA089E0A91D}" type="presParOf" srcId="{73AE37E8-816F-45CA-B85B-2A4169F7B141}" destId="{62BAF97F-CC25-4199-9EA5-027B54ECCB84}" srcOrd="2" destOrd="0" presId="urn:microsoft.com/office/officeart/2016/7/layout/RepeatingBendingProcessNew"/>
    <dgm:cxn modelId="{29605881-D86D-4A5F-90EC-2C55C7B64AB2}" type="presParOf" srcId="{73AE37E8-816F-45CA-B85B-2A4169F7B141}" destId="{BCCE34C4-C18E-47F2-A80E-F6C9FC3D6033}" srcOrd="3" destOrd="0" presId="urn:microsoft.com/office/officeart/2016/7/layout/RepeatingBendingProcessNew"/>
    <dgm:cxn modelId="{3821DDD7-7CBB-4BFA-B0D0-C36C7354E6B1}" type="presParOf" srcId="{BCCE34C4-C18E-47F2-A80E-F6C9FC3D6033}" destId="{3540D366-60D9-4C6E-8878-823CC69B513B}" srcOrd="0" destOrd="0" presId="urn:microsoft.com/office/officeart/2016/7/layout/RepeatingBendingProcessNew"/>
    <dgm:cxn modelId="{45AC932B-AAD2-4C67-B60F-933F1C5A3B35}" type="presParOf" srcId="{73AE37E8-816F-45CA-B85B-2A4169F7B141}" destId="{53FB9C00-19B3-4034-9926-F6445A6EFEA7}" srcOrd="4" destOrd="0" presId="urn:microsoft.com/office/officeart/2016/7/layout/RepeatingBendingProcessNew"/>
    <dgm:cxn modelId="{A2FAECD1-87B4-423E-897A-92E68269C2A0}" type="presParOf" srcId="{73AE37E8-816F-45CA-B85B-2A4169F7B141}" destId="{6582E3B8-3912-4A70-ABB6-C6486E272F12}" srcOrd="5" destOrd="0" presId="urn:microsoft.com/office/officeart/2016/7/layout/RepeatingBendingProcessNew"/>
    <dgm:cxn modelId="{15C6DED8-7C2C-45A4-8AB7-B19A56DB1583}" type="presParOf" srcId="{6582E3B8-3912-4A70-ABB6-C6486E272F12}" destId="{1DF547D6-0D37-424B-9051-9D28F2DF36C4}" srcOrd="0" destOrd="0" presId="urn:microsoft.com/office/officeart/2016/7/layout/RepeatingBendingProcessNew"/>
    <dgm:cxn modelId="{7FA48D15-64FA-4A85-A50C-9B0721B13E2A}" type="presParOf" srcId="{73AE37E8-816F-45CA-B85B-2A4169F7B141}" destId="{440A5B12-1091-4669-AFF1-53C2AC4E153D}" srcOrd="6" destOrd="0" presId="urn:microsoft.com/office/officeart/2016/7/layout/RepeatingBendingProcessNew"/>
    <dgm:cxn modelId="{3A4E3020-7ABA-41AE-82B3-67476CE09BE9}" type="presParOf" srcId="{73AE37E8-816F-45CA-B85B-2A4169F7B141}" destId="{B2E0E3BC-CA52-4EEA-B414-35F9D7762A81}" srcOrd="7" destOrd="0" presId="urn:microsoft.com/office/officeart/2016/7/layout/RepeatingBendingProcessNew"/>
    <dgm:cxn modelId="{059EBA2F-FA12-4579-A849-8D8869B22184}" type="presParOf" srcId="{B2E0E3BC-CA52-4EEA-B414-35F9D7762A81}" destId="{2702BE93-3DF7-4870-88B0-E4A487FFC9B5}" srcOrd="0" destOrd="0" presId="urn:microsoft.com/office/officeart/2016/7/layout/RepeatingBendingProcessNew"/>
    <dgm:cxn modelId="{45F960F4-7D85-4957-90BF-B254F95E0EC1}" type="presParOf" srcId="{73AE37E8-816F-45CA-B85B-2A4169F7B141}" destId="{BC6FB2A0-C47E-4FDF-AB12-4A174665F0E1}" srcOrd="8" destOrd="0" presId="urn:microsoft.com/office/officeart/2016/7/layout/RepeatingBendingProcessNew"/>
    <dgm:cxn modelId="{A4983CEA-7CF6-4084-B7C5-48840C464387}" type="presParOf" srcId="{73AE37E8-816F-45CA-B85B-2A4169F7B141}" destId="{3E6C3084-A444-4E2B-B8D6-DC98BEE78FF8}" srcOrd="9" destOrd="0" presId="urn:microsoft.com/office/officeart/2016/7/layout/RepeatingBendingProcessNew"/>
    <dgm:cxn modelId="{F7DBAFFE-5148-458C-A661-CB13ADCE5A60}" type="presParOf" srcId="{3E6C3084-A444-4E2B-B8D6-DC98BEE78FF8}" destId="{66A29842-77B3-469C-96A1-D165D342C26C}" srcOrd="0" destOrd="0" presId="urn:microsoft.com/office/officeart/2016/7/layout/RepeatingBendingProcessNew"/>
    <dgm:cxn modelId="{14A93CDA-36AE-4299-8D62-A4708CC2D4D2}" type="presParOf" srcId="{73AE37E8-816F-45CA-B85B-2A4169F7B141}" destId="{6E380B49-0FD7-48CB-B80C-4FF9BACE639A}"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5EE584-126E-4743-9A1D-B87B3DE87108}"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34C6532-2484-472A-A3C5-834895DC0B50}">
      <dgm:prSet/>
      <dgm:spPr/>
      <dgm:t>
        <a:bodyPr/>
        <a:lstStyle/>
        <a:p>
          <a:r>
            <a:rPr lang="el-GR"/>
            <a:t>Συνεργασίες μεταξύ επιχειρήσεων του ίδιου ή συμπληρωματικού κλάδου (π.χ. παραγωγός ελαιολάδου + τυροκομείο + τουριστική μονάδα). </a:t>
          </a:r>
          <a:endParaRPr lang="en-US"/>
        </a:p>
      </dgm:t>
    </dgm:pt>
    <dgm:pt modelId="{D2645BAC-81C4-4155-8F56-A66AB0593805}" type="parTrans" cxnId="{9C956424-0B5B-4DA0-84E2-399E64758114}">
      <dgm:prSet/>
      <dgm:spPr/>
      <dgm:t>
        <a:bodyPr/>
        <a:lstStyle/>
        <a:p>
          <a:endParaRPr lang="en-US"/>
        </a:p>
      </dgm:t>
    </dgm:pt>
    <dgm:pt modelId="{91C590FB-49F1-483C-8B95-1E1297573139}" type="sibTrans" cxnId="{9C956424-0B5B-4DA0-84E2-399E64758114}">
      <dgm:prSet/>
      <dgm:spPr/>
      <dgm:t>
        <a:bodyPr/>
        <a:lstStyle/>
        <a:p>
          <a:endParaRPr lang="en-US"/>
        </a:p>
      </dgm:t>
    </dgm:pt>
    <dgm:pt modelId="{8D5946B0-44C4-4A8D-B1C0-99B2E41C9778}">
      <dgm:prSet/>
      <dgm:spPr/>
      <dgm:t>
        <a:bodyPr/>
        <a:lstStyle/>
        <a:p>
          <a:r>
            <a:rPr lang="el-GR"/>
            <a:t>Η ένωση δυνάμεων ενισχύει τη συνολική εμπειρία του πελάτη και μειώνει το κόστος προσέλκυσης νέων. </a:t>
          </a:r>
          <a:endParaRPr lang="en-US"/>
        </a:p>
      </dgm:t>
    </dgm:pt>
    <dgm:pt modelId="{8D685EB5-F2BA-4DDF-8B64-957E849275C0}" type="parTrans" cxnId="{8F9979B5-2AC3-451D-B610-AF989CF0CF28}">
      <dgm:prSet/>
      <dgm:spPr/>
      <dgm:t>
        <a:bodyPr/>
        <a:lstStyle/>
        <a:p>
          <a:endParaRPr lang="en-US"/>
        </a:p>
      </dgm:t>
    </dgm:pt>
    <dgm:pt modelId="{1F0CACEE-0601-4719-A46C-997DA621DE13}" type="sibTrans" cxnId="{8F9979B5-2AC3-451D-B610-AF989CF0CF28}">
      <dgm:prSet/>
      <dgm:spPr/>
      <dgm:t>
        <a:bodyPr/>
        <a:lstStyle/>
        <a:p>
          <a:endParaRPr lang="en-US"/>
        </a:p>
      </dgm:t>
    </dgm:pt>
    <dgm:pt modelId="{7BD02744-ABC0-44B6-ABD1-C9E09B7DD184}">
      <dgm:prSet/>
      <dgm:spPr/>
      <dgm:t>
        <a:bodyPr/>
        <a:lstStyle/>
        <a:p>
          <a:r>
            <a:rPr lang="el-GR"/>
            <a:t>Ειδικά σε περιοχές όπου λειτουργούν clusters (π.χ. Taste Halkidiki).</a:t>
          </a:r>
          <a:endParaRPr lang="en-US"/>
        </a:p>
      </dgm:t>
    </dgm:pt>
    <dgm:pt modelId="{D7A8842A-0856-45B2-ABC2-4E9233BBF922}" type="parTrans" cxnId="{163E1066-02CB-4682-AE25-459A732FEC7A}">
      <dgm:prSet/>
      <dgm:spPr/>
      <dgm:t>
        <a:bodyPr/>
        <a:lstStyle/>
        <a:p>
          <a:endParaRPr lang="en-US"/>
        </a:p>
      </dgm:t>
    </dgm:pt>
    <dgm:pt modelId="{6F09E7D5-5CEF-4419-8909-AA6CA49499C6}" type="sibTrans" cxnId="{163E1066-02CB-4682-AE25-459A732FEC7A}">
      <dgm:prSet/>
      <dgm:spPr/>
      <dgm:t>
        <a:bodyPr/>
        <a:lstStyle/>
        <a:p>
          <a:endParaRPr lang="en-US"/>
        </a:p>
      </dgm:t>
    </dgm:pt>
    <dgm:pt modelId="{D8553E0D-D9A9-45D4-8273-B85EA3E57E21}">
      <dgm:prSet/>
      <dgm:spPr/>
      <dgm:t>
        <a:bodyPr/>
        <a:lstStyle/>
        <a:p>
          <a:r>
            <a:rPr lang="el-GR"/>
            <a:t>Κουτί γευσιγνωσίας ή συνδυαστικών προϊόντων.</a:t>
          </a:r>
          <a:endParaRPr lang="en-US"/>
        </a:p>
      </dgm:t>
    </dgm:pt>
    <dgm:pt modelId="{7A8C94F5-D2B7-4D12-BB98-514ED0DAEC6E}" type="parTrans" cxnId="{31B4F749-4DF6-487D-84EF-FBA6BE0E5C72}">
      <dgm:prSet/>
      <dgm:spPr/>
      <dgm:t>
        <a:bodyPr/>
        <a:lstStyle/>
        <a:p>
          <a:endParaRPr lang="en-US"/>
        </a:p>
      </dgm:t>
    </dgm:pt>
    <dgm:pt modelId="{0DC5B8B1-F9EA-4E26-8376-03924D43D32E}" type="sibTrans" cxnId="{31B4F749-4DF6-487D-84EF-FBA6BE0E5C72}">
      <dgm:prSet/>
      <dgm:spPr/>
      <dgm:t>
        <a:bodyPr/>
        <a:lstStyle/>
        <a:p>
          <a:endParaRPr lang="en-US"/>
        </a:p>
      </dgm:t>
    </dgm:pt>
    <dgm:pt modelId="{5F1BA8CE-6D76-4E08-B996-4954B0181420}">
      <dgm:prSet/>
      <dgm:spPr/>
      <dgm:t>
        <a:bodyPr/>
        <a:lstStyle/>
        <a:p>
          <a:r>
            <a:rPr lang="el-GR"/>
            <a:t>Συμμετοχή σε γαστρονομικά δίκτυα (π.χ. Greek Breakfast, We Do Local).</a:t>
          </a:r>
          <a:endParaRPr lang="en-US"/>
        </a:p>
      </dgm:t>
    </dgm:pt>
    <dgm:pt modelId="{DB0C1410-B25C-4123-8153-4158911B206E}" type="parTrans" cxnId="{67ABA97B-1B53-42D1-823B-472630AA90F1}">
      <dgm:prSet/>
      <dgm:spPr/>
      <dgm:t>
        <a:bodyPr/>
        <a:lstStyle/>
        <a:p>
          <a:endParaRPr lang="en-US"/>
        </a:p>
      </dgm:t>
    </dgm:pt>
    <dgm:pt modelId="{20916DC8-8A36-4DFE-9C3F-318CD383542E}" type="sibTrans" cxnId="{67ABA97B-1B53-42D1-823B-472630AA90F1}">
      <dgm:prSet/>
      <dgm:spPr/>
      <dgm:t>
        <a:bodyPr/>
        <a:lstStyle/>
        <a:p>
          <a:endParaRPr lang="en-US"/>
        </a:p>
      </dgm:t>
    </dgm:pt>
    <dgm:pt modelId="{9678CF9E-C1D9-40F3-AFB1-0544480475F7}">
      <dgm:prSet/>
      <dgm:spPr/>
      <dgm:t>
        <a:bodyPr/>
        <a:lstStyle/>
        <a:p>
          <a:r>
            <a:rPr lang="el-GR"/>
            <a:t>Συνδιοργάνωση εκδηλώσεων με οινοποιεία ή εστιατόρια.</a:t>
          </a:r>
          <a:endParaRPr lang="en-US"/>
        </a:p>
      </dgm:t>
    </dgm:pt>
    <dgm:pt modelId="{9E3B7AEC-83F7-432F-B83F-35AA75FF0186}" type="parTrans" cxnId="{2CBEF6AE-F157-416F-A5F7-214AE4702C83}">
      <dgm:prSet/>
      <dgm:spPr/>
      <dgm:t>
        <a:bodyPr/>
        <a:lstStyle/>
        <a:p>
          <a:endParaRPr lang="en-US"/>
        </a:p>
      </dgm:t>
    </dgm:pt>
    <dgm:pt modelId="{93E49F58-9250-4314-B1E4-F68F3447069D}" type="sibTrans" cxnId="{2CBEF6AE-F157-416F-A5F7-214AE4702C83}">
      <dgm:prSet/>
      <dgm:spPr/>
      <dgm:t>
        <a:bodyPr/>
        <a:lstStyle/>
        <a:p>
          <a:endParaRPr lang="en-US"/>
        </a:p>
      </dgm:t>
    </dgm:pt>
    <dgm:pt modelId="{41226BA6-32C0-4A5C-8E8A-3E7338EA304C}" type="pres">
      <dgm:prSet presAssocID="{BF5EE584-126E-4743-9A1D-B87B3DE87108}" presName="diagram" presStyleCnt="0">
        <dgm:presLayoutVars>
          <dgm:dir/>
          <dgm:resizeHandles val="exact"/>
        </dgm:presLayoutVars>
      </dgm:prSet>
      <dgm:spPr/>
    </dgm:pt>
    <dgm:pt modelId="{BBE5D122-4387-48CC-BB64-7D878024AB4F}" type="pres">
      <dgm:prSet presAssocID="{234C6532-2484-472A-A3C5-834895DC0B50}" presName="node" presStyleLbl="node1" presStyleIdx="0" presStyleCnt="6">
        <dgm:presLayoutVars>
          <dgm:bulletEnabled val="1"/>
        </dgm:presLayoutVars>
      </dgm:prSet>
      <dgm:spPr/>
    </dgm:pt>
    <dgm:pt modelId="{5B6E6880-1925-443E-8413-600243CB227C}" type="pres">
      <dgm:prSet presAssocID="{91C590FB-49F1-483C-8B95-1E1297573139}" presName="sibTrans" presStyleCnt="0"/>
      <dgm:spPr/>
    </dgm:pt>
    <dgm:pt modelId="{67705592-F809-4E01-B16F-19A61D5FD398}" type="pres">
      <dgm:prSet presAssocID="{8D5946B0-44C4-4A8D-B1C0-99B2E41C9778}" presName="node" presStyleLbl="node1" presStyleIdx="1" presStyleCnt="6">
        <dgm:presLayoutVars>
          <dgm:bulletEnabled val="1"/>
        </dgm:presLayoutVars>
      </dgm:prSet>
      <dgm:spPr/>
    </dgm:pt>
    <dgm:pt modelId="{17C767FA-37ED-4C67-A2FE-17814DD39815}" type="pres">
      <dgm:prSet presAssocID="{1F0CACEE-0601-4719-A46C-997DA621DE13}" presName="sibTrans" presStyleCnt="0"/>
      <dgm:spPr/>
    </dgm:pt>
    <dgm:pt modelId="{AD2E1808-BCCB-46C3-84CB-3E4F835019B3}" type="pres">
      <dgm:prSet presAssocID="{7BD02744-ABC0-44B6-ABD1-C9E09B7DD184}" presName="node" presStyleLbl="node1" presStyleIdx="2" presStyleCnt="6">
        <dgm:presLayoutVars>
          <dgm:bulletEnabled val="1"/>
        </dgm:presLayoutVars>
      </dgm:prSet>
      <dgm:spPr/>
    </dgm:pt>
    <dgm:pt modelId="{0338A9A0-EFC5-4AB3-900E-E083ADF2B9A8}" type="pres">
      <dgm:prSet presAssocID="{6F09E7D5-5CEF-4419-8909-AA6CA49499C6}" presName="sibTrans" presStyleCnt="0"/>
      <dgm:spPr/>
    </dgm:pt>
    <dgm:pt modelId="{54CE27C1-EE7C-4941-9A93-AA81703D1257}" type="pres">
      <dgm:prSet presAssocID="{D8553E0D-D9A9-45D4-8273-B85EA3E57E21}" presName="node" presStyleLbl="node1" presStyleIdx="3" presStyleCnt="6">
        <dgm:presLayoutVars>
          <dgm:bulletEnabled val="1"/>
        </dgm:presLayoutVars>
      </dgm:prSet>
      <dgm:spPr/>
    </dgm:pt>
    <dgm:pt modelId="{38F9ABD9-E566-4AF3-88E9-77D3E95B5B92}" type="pres">
      <dgm:prSet presAssocID="{0DC5B8B1-F9EA-4E26-8376-03924D43D32E}" presName="sibTrans" presStyleCnt="0"/>
      <dgm:spPr/>
    </dgm:pt>
    <dgm:pt modelId="{083F883B-3634-4E69-9604-41C46A19D4B3}" type="pres">
      <dgm:prSet presAssocID="{5F1BA8CE-6D76-4E08-B996-4954B0181420}" presName="node" presStyleLbl="node1" presStyleIdx="4" presStyleCnt="6">
        <dgm:presLayoutVars>
          <dgm:bulletEnabled val="1"/>
        </dgm:presLayoutVars>
      </dgm:prSet>
      <dgm:spPr/>
    </dgm:pt>
    <dgm:pt modelId="{1869A607-1E47-4EC3-8EC2-EDD933FF267D}" type="pres">
      <dgm:prSet presAssocID="{20916DC8-8A36-4DFE-9C3F-318CD383542E}" presName="sibTrans" presStyleCnt="0"/>
      <dgm:spPr/>
    </dgm:pt>
    <dgm:pt modelId="{6E5AA76E-39D4-4898-8FEE-DA84BB07DB09}" type="pres">
      <dgm:prSet presAssocID="{9678CF9E-C1D9-40F3-AFB1-0544480475F7}" presName="node" presStyleLbl="node1" presStyleIdx="5" presStyleCnt="6">
        <dgm:presLayoutVars>
          <dgm:bulletEnabled val="1"/>
        </dgm:presLayoutVars>
      </dgm:prSet>
      <dgm:spPr/>
    </dgm:pt>
  </dgm:ptLst>
  <dgm:cxnLst>
    <dgm:cxn modelId="{2E33E601-A5C7-4875-90CD-5E0A244FFB98}" type="presOf" srcId="{7BD02744-ABC0-44B6-ABD1-C9E09B7DD184}" destId="{AD2E1808-BCCB-46C3-84CB-3E4F835019B3}" srcOrd="0" destOrd="0" presId="urn:microsoft.com/office/officeart/2005/8/layout/default"/>
    <dgm:cxn modelId="{039CE720-197B-4A6B-9D02-D2F4DD2DAA82}" type="presOf" srcId="{234C6532-2484-472A-A3C5-834895DC0B50}" destId="{BBE5D122-4387-48CC-BB64-7D878024AB4F}" srcOrd="0" destOrd="0" presId="urn:microsoft.com/office/officeart/2005/8/layout/default"/>
    <dgm:cxn modelId="{9C956424-0B5B-4DA0-84E2-399E64758114}" srcId="{BF5EE584-126E-4743-9A1D-B87B3DE87108}" destId="{234C6532-2484-472A-A3C5-834895DC0B50}" srcOrd="0" destOrd="0" parTransId="{D2645BAC-81C4-4155-8F56-A66AB0593805}" sibTransId="{91C590FB-49F1-483C-8B95-1E1297573139}"/>
    <dgm:cxn modelId="{4050F763-3D16-48A0-95D0-6F0E3ABE8EE6}" type="presOf" srcId="{8D5946B0-44C4-4A8D-B1C0-99B2E41C9778}" destId="{67705592-F809-4E01-B16F-19A61D5FD398}" srcOrd="0" destOrd="0" presId="urn:microsoft.com/office/officeart/2005/8/layout/default"/>
    <dgm:cxn modelId="{163E1066-02CB-4682-AE25-459A732FEC7A}" srcId="{BF5EE584-126E-4743-9A1D-B87B3DE87108}" destId="{7BD02744-ABC0-44B6-ABD1-C9E09B7DD184}" srcOrd="2" destOrd="0" parTransId="{D7A8842A-0856-45B2-ABC2-4E9233BBF922}" sibTransId="{6F09E7D5-5CEF-4419-8909-AA6CA49499C6}"/>
    <dgm:cxn modelId="{31B4F749-4DF6-487D-84EF-FBA6BE0E5C72}" srcId="{BF5EE584-126E-4743-9A1D-B87B3DE87108}" destId="{D8553E0D-D9A9-45D4-8273-B85EA3E57E21}" srcOrd="3" destOrd="0" parTransId="{7A8C94F5-D2B7-4D12-BB98-514ED0DAEC6E}" sibTransId="{0DC5B8B1-F9EA-4E26-8376-03924D43D32E}"/>
    <dgm:cxn modelId="{2FA1EF4E-6E1F-41F9-9411-47C86338A605}" type="presOf" srcId="{9678CF9E-C1D9-40F3-AFB1-0544480475F7}" destId="{6E5AA76E-39D4-4898-8FEE-DA84BB07DB09}" srcOrd="0" destOrd="0" presId="urn:microsoft.com/office/officeart/2005/8/layout/default"/>
    <dgm:cxn modelId="{67ABA97B-1B53-42D1-823B-472630AA90F1}" srcId="{BF5EE584-126E-4743-9A1D-B87B3DE87108}" destId="{5F1BA8CE-6D76-4E08-B996-4954B0181420}" srcOrd="4" destOrd="0" parTransId="{DB0C1410-B25C-4123-8153-4158911B206E}" sibTransId="{20916DC8-8A36-4DFE-9C3F-318CD383542E}"/>
    <dgm:cxn modelId="{C6144999-7F53-47A2-9085-4584E9D52D2E}" type="presOf" srcId="{BF5EE584-126E-4743-9A1D-B87B3DE87108}" destId="{41226BA6-32C0-4A5C-8E8A-3E7338EA304C}" srcOrd="0" destOrd="0" presId="urn:microsoft.com/office/officeart/2005/8/layout/default"/>
    <dgm:cxn modelId="{5CA109A4-CE73-41B2-8FB7-6BD9902D5BA0}" type="presOf" srcId="{D8553E0D-D9A9-45D4-8273-B85EA3E57E21}" destId="{54CE27C1-EE7C-4941-9A93-AA81703D1257}" srcOrd="0" destOrd="0" presId="urn:microsoft.com/office/officeart/2005/8/layout/default"/>
    <dgm:cxn modelId="{2CBEF6AE-F157-416F-A5F7-214AE4702C83}" srcId="{BF5EE584-126E-4743-9A1D-B87B3DE87108}" destId="{9678CF9E-C1D9-40F3-AFB1-0544480475F7}" srcOrd="5" destOrd="0" parTransId="{9E3B7AEC-83F7-432F-B83F-35AA75FF0186}" sibTransId="{93E49F58-9250-4314-B1E4-F68F3447069D}"/>
    <dgm:cxn modelId="{8F9979B5-2AC3-451D-B610-AF989CF0CF28}" srcId="{BF5EE584-126E-4743-9A1D-B87B3DE87108}" destId="{8D5946B0-44C4-4A8D-B1C0-99B2E41C9778}" srcOrd="1" destOrd="0" parTransId="{8D685EB5-F2BA-4DDF-8B64-957E849275C0}" sibTransId="{1F0CACEE-0601-4719-A46C-997DA621DE13}"/>
    <dgm:cxn modelId="{8C4F2EB9-1032-40AB-A1BA-38233B39BC02}" type="presOf" srcId="{5F1BA8CE-6D76-4E08-B996-4954B0181420}" destId="{083F883B-3634-4E69-9604-41C46A19D4B3}" srcOrd="0" destOrd="0" presId="urn:microsoft.com/office/officeart/2005/8/layout/default"/>
    <dgm:cxn modelId="{F7FCB90F-8150-42C0-B0C9-14A4EAF01C4B}" type="presParOf" srcId="{41226BA6-32C0-4A5C-8E8A-3E7338EA304C}" destId="{BBE5D122-4387-48CC-BB64-7D878024AB4F}" srcOrd="0" destOrd="0" presId="urn:microsoft.com/office/officeart/2005/8/layout/default"/>
    <dgm:cxn modelId="{5BF12A1D-D668-4202-A461-AA4262442844}" type="presParOf" srcId="{41226BA6-32C0-4A5C-8E8A-3E7338EA304C}" destId="{5B6E6880-1925-443E-8413-600243CB227C}" srcOrd="1" destOrd="0" presId="urn:microsoft.com/office/officeart/2005/8/layout/default"/>
    <dgm:cxn modelId="{37E57DD3-93B9-4EB7-AADF-350688FA3A53}" type="presParOf" srcId="{41226BA6-32C0-4A5C-8E8A-3E7338EA304C}" destId="{67705592-F809-4E01-B16F-19A61D5FD398}" srcOrd="2" destOrd="0" presId="urn:microsoft.com/office/officeart/2005/8/layout/default"/>
    <dgm:cxn modelId="{DE989F3E-7E03-4FE2-A978-1E7EA8A6105E}" type="presParOf" srcId="{41226BA6-32C0-4A5C-8E8A-3E7338EA304C}" destId="{17C767FA-37ED-4C67-A2FE-17814DD39815}" srcOrd="3" destOrd="0" presId="urn:microsoft.com/office/officeart/2005/8/layout/default"/>
    <dgm:cxn modelId="{6BF740E9-DC06-40BC-8624-E5295E7C6A26}" type="presParOf" srcId="{41226BA6-32C0-4A5C-8E8A-3E7338EA304C}" destId="{AD2E1808-BCCB-46C3-84CB-3E4F835019B3}" srcOrd="4" destOrd="0" presId="urn:microsoft.com/office/officeart/2005/8/layout/default"/>
    <dgm:cxn modelId="{6F918B7B-9D82-40B6-A367-B290F057A0AF}" type="presParOf" srcId="{41226BA6-32C0-4A5C-8E8A-3E7338EA304C}" destId="{0338A9A0-EFC5-4AB3-900E-E083ADF2B9A8}" srcOrd="5" destOrd="0" presId="urn:microsoft.com/office/officeart/2005/8/layout/default"/>
    <dgm:cxn modelId="{28824D1E-25AA-4E83-BAB9-59F0754AEF46}" type="presParOf" srcId="{41226BA6-32C0-4A5C-8E8A-3E7338EA304C}" destId="{54CE27C1-EE7C-4941-9A93-AA81703D1257}" srcOrd="6" destOrd="0" presId="urn:microsoft.com/office/officeart/2005/8/layout/default"/>
    <dgm:cxn modelId="{FBD9DBF4-A173-4AE0-B47D-326333C1CAB4}" type="presParOf" srcId="{41226BA6-32C0-4A5C-8E8A-3E7338EA304C}" destId="{38F9ABD9-E566-4AF3-88E9-77D3E95B5B92}" srcOrd="7" destOrd="0" presId="urn:microsoft.com/office/officeart/2005/8/layout/default"/>
    <dgm:cxn modelId="{7A0FF868-4461-4B84-B9CF-FE8971A6CE7C}" type="presParOf" srcId="{41226BA6-32C0-4A5C-8E8A-3E7338EA304C}" destId="{083F883B-3634-4E69-9604-41C46A19D4B3}" srcOrd="8" destOrd="0" presId="urn:microsoft.com/office/officeart/2005/8/layout/default"/>
    <dgm:cxn modelId="{F31BD805-D585-48FA-9B70-4B5CF9EF26E4}" type="presParOf" srcId="{41226BA6-32C0-4A5C-8E8A-3E7338EA304C}" destId="{1869A607-1E47-4EC3-8EC2-EDD933FF267D}" srcOrd="9" destOrd="0" presId="urn:microsoft.com/office/officeart/2005/8/layout/default"/>
    <dgm:cxn modelId="{D842DE0D-AF84-4A00-8BA0-EEBB1CB58CC7}" type="presParOf" srcId="{41226BA6-32C0-4A5C-8E8A-3E7338EA304C}" destId="{6E5AA76E-39D4-4898-8FEE-DA84BB07DB0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F49A88-4165-42A4-A48D-543B9B0F5C32}"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5BF9AFBD-4217-4334-928B-34888983FD92}">
      <dgm:prSet/>
      <dgm:spPr/>
      <dgm:t>
        <a:bodyPr/>
        <a:lstStyle/>
        <a:p>
          <a:r>
            <a:rPr lang="en-US"/>
            <a:t>• Εμπιστοσύνη &amp; συνέπεια – Τήρηση δεσμεύσεων και ειλικρίνεια.</a:t>
          </a:r>
        </a:p>
      </dgm:t>
    </dgm:pt>
    <dgm:pt modelId="{4B6460F4-4B64-45CC-9F0D-27EC9BE6C35A}" type="parTrans" cxnId="{AEBCFA64-C7F7-4243-8967-8A10D9E74225}">
      <dgm:prSet/>
      <dgm:spPr/>
      <dgm:t>
        <a:bodyPr/>
        <a:lstStyle/>
        <a:p>
          <a:endParaRPr lang="en-US"/>
        </a:p>
      </dgm:t>
    </dgm:pt>
    <dgm:pt modelId="{830A5309-412D-4CE5-9860-47C96DC94424}" type="sibTrans" cxnId="{AEBCFA64-C7F7-4243-8967-8A10D9E74225}">
      <dgm:prSet/>
      <dgm:spPr/>
      <dgm:t>
        <a:bodyPr/>
        <a:lstStyle/>
        <a:p>
          <a:endParaRPr lang="en-US"/>
        </a:p>
      </dgm:t>
    </dgm:pt>
    <dgm:pt modelId="{0B29E19C-A9AF-4297-9C14-E75D816639BD}">
      <dgm:prSet/>
      <dgm:spPr/>
      <dgm:t>
        <a:bodyPr/>
        <a:lstStyle/>
        <a:p>
          <a:r>
            <a:rPr lang="en-US"/>
            <a:t>• Αμφίδρομη επικοινωνία – Συνεχής ανταλλαγή ανατροφοδότησης.</a:t>
          </a:r>
        </a:p>
      </dgm:t>
    </dgm:pt>
    <dgm:pt modelId="{C1CC45DC-6781-4D7D-A6C3-8E974CD4DD0C}" type="parTrans" cxnId="{9EF6C0B1-3EBF-4B13-B50F-E7F660F91BF6}">
      <dgm:prSet/>
      <dgm:spPr/>
      <dgm:t>
        <a:bodyPr/>
        <a:lstStyle/>
        <a:p>
          <a:endParaRPr lang="en-US"/>
        </a:p>
      </dgm:t>
    </dgm:pt>
    <dgm:pt modelId="{26CC1435-8E0C-4ECE-ACFC-240128E70FD6}" type="sibTrans" cxnId="{9EF6C0B1-3EBF-4B13-B50F-E7F660F91BF6}">
      <dgm:prSet/>
      <dgm:spPr/>
      <dgm:t>
        <a:bodyPr/>
        <a:lstStyle/>
        <a:p>
          <a:endParaRPr lang="en-US"/>
        </a:p>
      </dgm:t>
    </dgm:pt>
    <dgm:pt modelId="{8312F0DD-F1B9-4A96-851E-875DFA909AF7}">
      <dgm:prSet/>
      <dgm:spPr/>
      <dgm:t>
        <a:bodyPr/>
        <a:lstStyle/>
        <a:p>
          <a:r>
            <a:rPr lang="en-US"/>
            <a:t>• Αναγνώριση &amp; επιβράβευση – Εκτίμηση και αναγνώριση συνεισφοράς.</a:t>
          </a:r>
        </a:p>
      </dgm:t>
    </dgm:pt>
    <dgm:pt modelId="{FA29F59A-7479-4460-AF10-F8EC08ECCF59}" type="parTrans" cxnId="{24C438CC-6DCB-4613-B989-83CD9A3D8A63}">
      <dgm:prSet/>
      <dgm:spPr/>
      <dgm:t>
        <a:bodyPr/>
        <a:lstStyle/>
        <a:p>
          <a:endParaRPr lang="en-US"/>
        </a:p>
      </dgm:t>
    </dgm:pt>
    <dgm:pt modelId="{EBC6F432-C084-4ED2-B820-4AA93BF1AF50}" type="sibTrans" cxnId="{24C438CC-6DCB-4613-B989-83CD9A3D8A63}">
      <dgm:prSet/>
      <dgm:spPr/>
      <dgm:t>
        <a:bodyPr/>
        <a:lstStyle/>
        <a:p>
          <a:endParaRPr lang="en-US"/>
        </a:p>
      </dgm:t>
    </dgm:pt>
    <dgm:pt modelId="{7EB18A2C-2DFA-49AB-A296-294CEE933A36}">
      <dgm:prSet/>
      <dgm:spPr/>
      <dgm:t>
        <a:bodyPr/>
        <a:lstStyle/>
        <a:p>
          <a:r>
            <a:rPr lang="en-US"/>
            <a:t>• Κοινό όραμα &amp; αξίες – Ευθυγράμμιση σκοπών και φιλοσοφίας.</a:t>
          </a:r>
        </a:p>
      </dgm:t>
    </dgm:pt>
    <dgm:pt modelId="{04FE4963-59F4-4A49-90A8-3372E76D9DA8}" type="parTrans" cxnId="{29AB3850-AEFB-416B-9EF1-66AF18258107}">
      <dgm:prSet/>
      <dgm:spPr/>
      <dgm:t>
        <a:bodyPr/>
        <a:lstStyle/>
        <a:p>
          <a:endParaRPr lang="en-US"/>
        </a:p>
      </dgm:t>
    </dgm:pt>
    <dgm:pt modelId="{936E213E-E633-4E57-97D1-5582DB2AED6B}" type="sibTrans" cxnId="{29AB3850-AEFB-416B-9EF1-66AF18258107}">
      <dgm:prSet/>
      <dgm:spPr/>
      <dgm:t>
        <a:bodyPr/>
        <a:lstStyle/>
        <a:p>
          <a:endParaRPr lang="en-US"/>
        </a:p>
      </dgm:t>
    </dgm:pt>
    <dgm:pt modelId="{7CB6B11D-FE73-4B05-B695-0037CBFA822C}" type="pres">
      <dgm:prSet presAssocID="{53F49A88-4165-42A4-A48D-543B9B0F5C32}" presName="matrix" presStyleCnt="0">
        <dgm:presLayoutVars>
          <dgm:chMax val="1"/>
          <dgm:dir/>
          <dgm:resizeHandles val="exact"/>
        </dgm:presLayoutVars>
      </dgm:prSet>
      <dgm:spPr/>
    </dgm:pt>
    <dgm:pt modelId="{528AF9D5-D8FB-4F7F-B830-B333B9049E27}" type="pres">
      <dgm:prSet presAssocID="{53F49A88-4165-42A4-A48D-543B9B0F5C32}" presName="diamond" presStyleLbl="bgShp" presStyleIdx="0" presStyleCnt="1"/>
      <dgm:spPr/>
    </dgm:pt>
    <dgm:pt modelId="{DF0434AF-2E93-4469-8BA5-A4EEC7B17026}" type="pres">
      <dgm:prSet presAssocID="{53F49A88-4165-42A4-A48D-543B9B0F5C32}" presName="quad1" presStyleLbl="node1" presStyleIdx="0" presStyleCnt="4">
        <dgm:presLayoutVars>
          <dgm:chMax val="0"/>
          <dgm:chPref val="0"/>
          <dgm:bulletEnabled val="1"/>
        </dgm:presLayoutVars>
      </dgm:prSet>
      <dgm:spPr/>
    </dgm:pt>
    <dgm:pt modelId="{F255BDAA-0F92-46A0-B9BE-34EDFF897181}" type="pres">
      <dgm:prSet presAssocID="{53F49A88-4165-42A4-A48D-543B9B0F5C32}" presName="quad2" presStyleLbl="node1" presStyleIdx="1" presStyleCnt="4">
        <dgm:presLayoutVars>
          <dgm:chMax val="0"/>
          <dgm:chPref val="0"/>
          <dgm:bulletEnabled val="1"/>
        </dgm:presLayoutVars>
      </dgm:prSet>
      <dgm:spPr/>
    </dgm:pt>
    <dgm:pt modelId="{6BEEB3F5-4500-4FE6-8D36-1B552A7B57A8}" type="pres">
      <dgm:prSet presAssocID="{53F49A88-4165-42A4-A48D-543B9B0F5C32}" presName="quad3" presStyleLbl="node1" presStyleIdx="2" presStyleCnt="4">
        <dgm:presLayoutVars>
          <dgm:chMax val="0"/>
          <dgm:chPref val="0"/>
          <dgm:bulletEnabled val="1"/>
        </dgm:presLayoutVars>
      </dgm:prSet>
      <dgm:spPr/>
    </dgm:pt>
    <dgm:pt modelId="{2C454EC1-B2E3-4C2C-A62C-6A3DB0360EF3}" type="pres">
      <dgm:prSet presAssocID="{53F49A88-4165-42A4-A48D-543B9B0F5C32}" presName="quad4" presStyleLbl="node1" presStyleIdx="3" presStyleCnt="4">
        <dgm:presLayoutVars>
          <dgm:chMax val="0"/>
          <dgm:chPref val="0"/>
          <dgm:bulletEnabled val="1"/>
        </dgm:presLayoutVars>
      </dgm:prSet>
      <dgm:spPr/>
    </dgm:pt>
  </dgm:ptLst>
  <dgm:cxnLst>
    <dgm:cxn modelId="{032C981C-E20D-491E-ADEF-08AC3B58705E}" type="presOf" srcId="{8312F0DD-F1B9-4A96-851E-875DFA909AF7}" destId="{6BEEB3F5-4500-4FE6-8D36-1B552A7B57A8}" srcOrd="0" destOrd="0" presId="urn:microsoft.com/office/officeart/2005/8/layout/matrix3"/>
    <dgm:cxn modelId="{A719BF43-4D4B-473F-8CA3-B2FEE3CE1E97}" type="presOf" srcId="{0B29E19C-A9AF-4297-9C14-E75D816639BD}" destId="{F255BDAA-0F92-46A0-B9BE-34EDFF897181}" srcOrd="0" destOrd="0" presId="urn:microsoft.com/office/officeart/2005/8/layout/matrix3"/>
    <dgm:cxn modelId="{AEBCFA64-C7F7-4243-8967-8A10D9E74225}" srcId="{53F49A88-4165-42A4-A48D-543B9B0F5C32}" destId="{5BF9AFBD-4217-4334-928B-34888983FD92}" srcOrd="0" destOrd="0" parTransId="{4B6460F4-4B64-45CC-9F0D-27EC9BE6C35A}" sibTransId="{830A5309-412D-4CE5-9860-47C96DC94424}"/>
    <dgm:cxn modelId="{29AB3850-AEFB-416B-9EF1-66AF18258107}" srcId="{53F49A88-4165-42A4-A48D-543B9B0F5C32}" destId="{7EB18A2C-2DFA-49AB-A296-294CEE933A36}" srcOrd="3" destOrd="0" parTransId="{04FE4963-59F4-4A49-90A8-3372E76D9DA8}" sibTransId="{936E213E-E633-4E57-97D1-5582DB2AED6B}"/>
    <dgm:cxn modelId="{9EF6C0B1-3EBF-4B13-B50F-E7F660F91BF6}" srcId="{53F49A88-4165-42A4-A48D-543B9B0F5C32}" destId="{0B29E19C-A9AF-4297-9C14-E75D816639BD}" srcOrd="1" destOrd="0" parTransId="{C1CC45DC-6781-4D7D-A6C3-8E974CD4DD0C}" sibTransId="{26CC1435-8E0C-4ECE-ACFC-240128E70FD6}"/>
    <dgm:cxn modelId="{A72269CA-9440-4CFD-97E0-683BF5A961E2}" type="presOf" srcId="{53F49A88-4165-42A4-A48D-543B9B0F5C32}" destId="{7CB6B11D-FE73-4B05-B695-0037CBFA822C}" srcOrd="0" destOrd="0" presId="urn:microsoft.com/office/officeart/2005/8/layout/matrix3"/>
    <dgm:cxn modelId="{24C438CC-6DCB-4613-B989-83CD9A3D8A63}" srcId="{53F49A88-4165-42A4-A48D-543B9B0F5C32}" destId="{8312F0DD-F1B9-4A96-851E-875DFA909AF7}" srcOrd="2" destOrd="0" parTransId="{FA29F59A-7479-4460-AF10-F8EC08ECCF59}" sibTransId="{EBC6F432-C084-4ED2-B820-4AA93BF1AF50}"/>
    <dgm:cxn modelId="{ACD6C5E3-5A34-48D3-B081-0CF53028C75C}" type="presOf" srcId="{5BF9AFBD-4217-4334-928B-34888983FD92}" destId="{DF0434AF-2E93-4469-8BA5-A4EEC7B17026}" srcOrd="0" destOrd="0" presId="urn:microsoft.com/office/officeart/2005/8/layout/matrix3"/>
    <dgm:cxn modelId="{40C472FE-273A-4EC2-845F-A216E512679D}" type="presOf" srcId="{7EB18A2C-2DFA-49AB-A296-294CEE933A36}" destId="{2C454EC1-B2E3-4C2C-A62C-6A3DB0360EF3}" srcOrd="0" destOrd="0" presId="urn:microsoft.com/office/officeart/2005/8/layout/matrix3"/>
    <dgm:cxn modelId="{6D2A017C-5A3A-47A8-8877-3C96DA951178}" type="presParOf" srcId="{7CB6B11D-FE73-4B05-B695-0037CBFA822C}" destId="{528AF9D5-D8FB-4F7F-B830-B333B9049E27}" srcOrd="0" destOrd="0" presId="urn:microsoft.com/office/officeart/2005/8/layout/matrix3"/>
    <dgm:cxn modelId="{1A4D3242-49F9-4B5D-A0CF-CE84DD3318C9}" type="presParOf" srcId="{7CB6B11D-FE73-4B05-B695-0037CBFA822C}" destId="{DF0434AF-2E93-4469-8BA5-A4EEC7B17026}" srcOrd="1" destOrd="0" presId="urn:microsoft.com/office/officeart/2005/8/layout/matrix3"/>
    <dgm:cxn modelId="{462CE96C-4A3F-44D4-91BA-4EA160176DA6}" type="presParOf" srcId="{7CB6B11D-FE73-4B05-B695-0037CBFA822C}" destId="{F255BDAA-0F92-46A0-B9BE-34EDFF897181}" srcOrd="2" destOrd="0" presId="urn:microsoft.com/office/officeart/2005/8/layout/matrix3"/>
    <dgm:cxn modelId="{7AEE1BE0-A421-45F1-95A2-0284E93E968C}" type="presParOf" srcId="{7CB6B11D-FE73-4B05-B695-0037CBFA822C}" destId="{6BEEB3F5-4500-4FE6-8D36-1B552A7B57A8}" srcOrd="3" destOrd="0" presId="urn:microsoft.com/office/officeart/2005/8/layout/matrix3"/>
    <dgm:cxn modelId="{2AE0C6D3-1B1D-4CD6-98D2-22814B1F9736}" type="presParOf" srcId="{7CB6B11D-FE73-4B05-B695-0037CBFA822C}" destId="{2C454EC1-B2E3-4C2C-A62C-6A3DB0360EF3}"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33FD6A-9FA6-40DA-9DCA-9D0362496D4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81135EF-2B3D-42C6-806A-EE186B7B83D3}">
      <dgm:prSet/>
      <dgm:spPr/>
      <dgm:t>
        <a:bodyPr/>
        <a:lstStyle/>
        <a:p>
          <a:pPr>
            <a:lnSpc>
              <a:spcPct val="100000"/>
            </a:lnSpc>
            <a:defRPr cap="all"/>
          </a:pPr>
          <a:r>
            <a:rPr lang="en-US"/>
            <a:t>CRM Systems – Παρακολούθηση πελατών και ιστορικού συνεργασιών.</a:t>
          </a:r>
        </a:p>
      </dgm:t>
    </dgm:pt>
    <dgm:pt modelId="{58B1FDBC-5756-4552-AC02-BA012EAD329E}" type="parTrans" cxnId="{C259946E-A347-409D-AD47-DDF0F5276401}">
      <dgm:prSet/>
      <dgm:spPr/>
      <dgm:t>
        <a:bodyPr/>
        <a:lstStyle/>
        <a:p>
          <a:endParaRPr lang="en-US"/>
        </a:p>
      </dgm:t>
    </dgm:pt>
    <dgm:pt modelId="{D6F1B12F-048A-493D-96E9-F296E0CD1365}" type="sibTrans" cxnId="{C259946E-A347-409D-AD47-DDF0F5276401}">
      <dgm:prSet/>
      <dgm:spPr/>
      <dgm:t>
        <a:bodyPr/>
        <a:lstStyle/>
        <a:p>
          <a:pPr>
            <a:lnSpc>
              <a:spcPct val="100000"/>
            </a:lnSpc>
          </a:pPr>
          <a:endParaRPr lang="en-US"/>
        </a:p>
      </dgm:t>
    </dgm:pt>
    <dgm:pt modelId="{8E5DA0DE-E84E-454F-821E-94E227F8F8A6}">
      <dgm:prSet/>
      <dgm:spPr/>
      <dgm:t>
        <a:bodyPr/>
        <a:lstStyle/>
        <a:p>
          <a:pPr>
            <a:lnSpc>
              <a:spcPct val="100000"/>
            </a:lnSpc>
            <a:defRPr cap="all"/>
          </a:pPr>
          <a:r>
            <a:rPr lang="en-US"/>
            <a:t> Εργαλεία συνεργασίας – Teams, Slack, Trello, Asana.</a:t>
          </a:r>
        </a:p>
      </dgm:t>
    </dgm:pt>
    <dgm:pt modelId="{7DEF0299-6829-4F72-8393-CEECCBEF6947}" type="parTrans" cxnId="{A58D4730-BEE2-4A93-B349-99FAF6E782E1}">
      <dgm:prSet/>
      <dgm:spPr/>
      <dgm:t>
        <a:bodyPr/>
        <a:lstStyle/>
        <a:p>
          <a:endParaRPr lang="en-US"/>
        </a:p>
      </dgm:t>
    </dgm:pt>
    <dgm:pt modelId="{6EA9F073-CC5A-46FA-A6A8-D430A8C4E75C}" type="sibTrans" cxnId="{A58D4730-BEE2-4A93-B349-99FAF6E782E1}">
      <dgm:prSet/>
      <dgm:spPr/>
      <dgm:t>
        <a:bodyPr/>
        <a:lstStyle/>
        <a:p>
          <a:pPr>
            <a:lnSpc>
              <a:spcPct val="100000"/>
            </a:lnSpc>
          </a:pPr>
          <a:endParaRPr lang="en-US"/>
        </a:p>
      </dgm:t>
    </dgm:pt>
    <dgm:pt modelId="{CE95B027-B7A7-4D2B-A4B3-28BE8788E000}">
      <dgm:prSet/>
      <dgm:spPr/>
      <dgm:t>
        <a:bodyPr/>
        <a:lstStyle/>
        <a:p>
          <a:pPr>
            <a:lnSpc>
              <a:spcPct val="100000"/>
            </a:lnSpc>
            <a:defRPr cap="all"/>
          </a:pPr>
          <a:r>
            <a:rPr lang="en-US" dirty="0" err="1"/>
            <a:t>Αυτομ</a:t>
          </a:r>
          <a:r>
            <a:rPr lang="en-US" dirty="0"/>
            <a:t>ατισμοί επικοινωνίας – Προγραμματισμένα newsletters και reports.</a:t>
          </a:r>
        </a:p>
      </dgm:t>
    </dgm:pt>
    <dgm:pt modelId="{8A7DB0DC-602C-4965-BAAF-6A9978EC60E3}" type="parTrans" cxnId="{0D965438-6435-4559-8F89-02382CA64F20}">
      <dgm:prSet/>
      <dgm:spPr/>
      <dgm:t>
        <a:bodyPr/>
        <a:lstStyle/>
        <a:p>
          <a:endParaRPr lang="en-US"/>
        </a:p>
      </dgm:t>
    </dgm:pt>
    <dgm:pt modelId="{D33D02E3-39E4-44C6-A272-73548A8D01A5}" type="sibTrans" cxnId="{0D965438-6435-4559-8F89-02382CA64F20}">
      <dgm:prSet/>
      <dgm:spPr/>
      <dgm:t>
        <a:bodyPr/>
        <a:lstStyle/>
        <a:p>
          <a:pPr>
            <a:lnSpc>
              <a:spcPct val="100000"/>
            </a:lnSpc>
          </a:pPr>
          <a:endParaRPr lang="en-US"/>
        </a:p>
      </dgm:t>
    </dgm:pt>
    <dgm:pt modelId="{556DD020-AA93-455C-9603-62A1B5233337}">
      <dgm:prSet/>
      <dgm:spPr/>
      <dgm:t>
        <a:bodyPr/>
        <a:lstStyle/>
        <a:p>
          <a:pPr>
            <a:lnSpc>
              <a:spcPct val="100000"/>
            </a:lnSpc>
            <a:defRPr cap="all"/>
          </a:pPr>
          <a:r>
            <a:rPr lang="en-US"/>
            <a:t>Data Analytics &amp; Feedback Tools – Ανάλυση εμπειρίας πελατών.</a:t>
          </a:r>
        </a:p>
      </dgm:t>
    </dgm:pt>
    <dgm:pt modelId="{CE3B3A58-B859-4768-A428-4369CDF4B806}" type="parTrans" cxnId="{CFC67800-43A6-43CE-BD18-1263B3AF0C92}">
      <dgm:prSet/>
      <dgm:spPr/>
      <dgm:t>
        <a:bodyPr/>
        <a:lstStyle/>
        <a:p>
          <a:endParaRPr lang="en-US"/>
        </a:p>
      </dgm:t>
    </dgm:pt>
    <dgm:pt modelId="{CCD9E8D0-2592-428D-AE6F-905917A3595C}" type="sibTrans" cxnId="{CFC67800-43A6-43CE-BD18-1263B3AF0C92}">
      <dgm:prSet/>
      <dgm:spPr/>
      <dgm:t>
        <a:bodyPr/>
        <a:lstStyle/>
        <a:p>
          <a:endParaRPr lang="en-US"/>
        </a:p>
      </dgm:t>
    </dgm:pt>
    <dgm:pt modelId="{555F8520-E54D-45B3-A1FB-2F762FDE1BD0}" type="pres">
      <dgm:prSet presAssocID="{7733FD6A-9FA6-40DA-9DCA-9D0362496D42}" presName="root" presStyleCnt="0">
        <dgm:presLayoutVars>
          <dgm:dir/>
          <dgm:resizeHandles val="exact"/>
        </dgm:presLayoutVars>
      </dgm:prSet>
      <dgm:spPr/>
    </dgm:pt>
    <dgm:pt modelId="{D03F460E-C184-4F4B-9989-58CC7BC8D755}" type="pres">
      <dgm:prSet presAssocID="{981135EF-2B3D-42C6-806A-EE186B7B83D3}" presName="compNode" presStyleCnt="0"/>
      <dgm:spPr/>
    </dgm:pt>
    <dgm:pt modelId="{F191BE1F-D938-44D0-925B-D9E0A53E3237}" type="pres">
      <dgm:prSet presAssocID="{981135EF-2B3D-42C6-806A-EE186B7B83D3}" presName="iconBgRect" presStyleLbl="bgShp" presStyleIdx="0" presStyleCnt="4"/>
      <dgm:spPr/>
    </dgm:pt>
    <dgm:pt modelId="{A7AAE12D-4E5B-4493-849C-077B82239F16}" type="pres">
      <dgm:prSet presAssocID="{981135EF-2B3D-42C6-806A-EE186B7B83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D7437998-446F-4585-A7FD-F5987186461D}" type="pres">
      <dgm:prSet presAssocID="{981135EF-2B3D-42C6-806A-EE186B7B83D3}" presName="spaceRect" presStyleCnt="0"/>
      <dgm:spPr/>
    </dgm:pt>
    <dgm:pt modelId="{DD1261EA-8326-4B27-AFB8-F297E13E6A58}" type="pres">
      <dgm:prSet presAssocID="{981135EF-2B3D-42C6-806A-EE186B7B83D3}" presName="textRect" presStyleLbl="revTx" presStyleIdx="0" presStyleCnt="4">
        <dgm:presLayoutVars>
          <dgm:chMax val="1"/>
          <dgm:chPref val="1"/>
        </dgm:presLayoutVars>
      </dgm:prSet>
      <dgm:spPr/>
    </dgm:pt>
    <dgm:pt modelId="{0288D533-B077-4EC2-90B5-C91EC04119ED}" type="pres">
      <dgm:prSet presAssocID="{D6F1B12F-048A-493D-96E9-F296E0CD1365}" presName="sibTrans" presStyleCnt="0"/>
      <dgm:spPr/>
    </dgm:pt>
    <dgm:pt modelId="{54554AB6-32F1-46FB-AD11-D65B730A7C61}" type="pres">
      <dgm:prSet presAssocID="{8E5DA0DE-E84E-454F-821E-94E227F8F8A6}" presName="compNode" presStyleCnt="0"/>
      <dgm:spPr/>
    </dgm:pt>
    <dgm:pt modelId="{BCFF582C-493A-414A-946F-6661994F1C45}" type="pres">
      <dgm:prSet presAssocID="{8E5DA0DE-E84E-454F-821E-94E227F8F8A6}" presName="iconBgRect" presStyleLbl="bgShp" presStyleIdx="1" presStyleCnt="4"/>
      <dgm:spPr/>
    </dgm:pt>
    <dgm:pt modelId="{51FA1D44-9E26-4474-8324-A7C000EFD735}" type="pres">
      <dgm:prSet presAssocID="{8E5DA0DE-E84E-454F-821E-94E227F8F8A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Bubble"/>
        </a:ext>
      </dgm:extLst>
    </dgm:pt>
    <dgm:pt modelId="{4EE4DE30-3E25-4E89-AD94-37D8BEDE9C2B}" type="pres">
      <dgm:prSet presAssocID="{8E5DA0DE-E84E-454F-821E-94E227F8F8A6}" presName="spaceRect" presStyleCnt="0"/>
      <dgm:spPr/>
    </dgm:pt>
    <dgm:pt modelId="{6EF6BEAB-386D-4AF1-91F9-E7D12646D990}" type="pres">
      <dgm:prSet presAssocID="{8E5DA0DE-E84E-454F-821E-94E227F8F8A6}" presName="textRect" presStyleLbl="revTx" presStyleIdx="1" presStyleCnt="4">
        <dgm:presLayoutVars>
          <dgm:chMax val="1"/>
          <dgm:chPref val="1"/>
        </dgm:presLayoutVars>
      </dgm:prSet>
      <dgm:spPr/>
    </dgm:pt>
    <dgm:pt modelId="{AF76F230-7C21-4F3A-BFAF-6523C713FFD1}" type="pres">
      <dgm:prSet presAssocID="{6EA9F073-CC5A-46FA-A6A8-D430A8C4E75C}" presName="sibTrans" presStyleCnt="0"/>
      <dgm:spPr/>
    </dgm:pt>
    <dgm:pt modelId="{A0530AD8-1868-4C00-AD9D-7C35E874D7E3}" type="pres">
      <dgm:prSet presAssocID="{CE95B027-B7A7-4D2B-A4B3-28BE8788E000}" presName="compNode" presStyleCnt="0"/>
      <dgm:spPr/>
    </dgm:pt>
    <dgm:pt modelId="{9CD80533-D446-4625-99C9-CB1140C8A5ED}" type="pres">
      <dgm:prSet presAssocID="{CE95B027-B7A7-4D2B-A4B3-28BE8788E000}" presName="iconBgRect" presStyleLbl="bgShp" presStyleIdx="2" presStyleCnt="4"/>
      <dgm:spPr/>
    </dgm:pt>
    <dgm:pt modelId="{366C9E06-FD04-463C-83E9-8EAEFA5EDF9F}" type="pres">
      <dgm:prSet presAssocID="{CE95B027-B7A7-4D2B-A4B3-28BE8788E00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envelope"/>
        </a:ext>
      </dgm:extLst>
    </dgm:pt>
    <dgm:pt modelId="{F014ED67-90CC-4562-A819-E87AE7D019AD}" type="pres">
      <dgm:prSet presAssocID="{CE95B027-B7A7-4D2B-A4B3-28BE8788E000}" presName="spaceRect" presStyleCnt="0"/>
      <dgm:spPr/>
    </dgm:pt>
    <dgm:pt modelId="{62FABAB2-8666-42B9-9D4A-6C53691B1BB0}" type="pres">
      <dgm:prSet presAssocID="{CE95B027-B7A7-4D2B-A4B3-28BE8788E000}" presName="textRect" presStyleLbl="revTx" presStyleIdx="2" presStyleCnt="4">
        <dgm:presLayoutVars>
          <dgm:chMax val="1"/>
          <dgm:chPref val="1"/>
        </dgm:presLayoutVars>
      </dgm:prSet>
      <dgm:spPr/>
    </dgm:pt>
    <dgm:pt modelId="{75975060-1315-41E1-9440-2D5C06EDEE4E}" type="pres">
      <dgm:prSet presAssocID="{D33D02E3-39E4-44C6-A272-73548A8D01A5}" presName="sibTrans" presStyleCnt="0"/>
      <dgm:spPr/>
    </dgm:pt>
    <dgm:pt modelId="{3C20D3F4-2969-4C5C-90D9-BC84EC41DF0E}" type="pres">
      <dgm:prSet presAssocID="{556DD020-AA93-455C-9603-62A1B5233337}" presName="compNode" presStyleCnt="0"/>
      <dgm:spPr/>
    </dgm:pt>
    <dgm:pt modelId="{C7C5E453-C7F2-400D-B2DB-9AEA0ADF6868}" type="pres">
      <dgm:prSet presAssocID="{556DD020-AA93-455C-9603-62A1B5233337}" presName="iconBgRect" presStyleLbl="bgShp" presStyleIdx="3" presStyleCnt="4"/>
      <dgm:spPr/>
    </dgm:pt>
    <dgm:pt modelId="{91AE5F68-403C-4F5F-80D4-E9530E84F997}" type="pres">
      <dgm:prSet presAssocID="{556DD020-AA93-455C-9603-62A1B523333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atistics"/>
        </a:ext>
      </dgm:extLst>
    </dgm:pt>
    <dgm:pt modelId="{C67880C2-BFEA-4CB1-899A-F7FEC954A50C}" type="pres">
      <dgm:prSet presAssocID="{556DD020-AA93-455C-9603-62A1B5233337}" presName="spaceRect" presStyleCnt="0"/>
      <dgm:spPr/>
    </dgm:pt>
    <dgm:pt modelId="{7443DC4C-3EC6-4F33-B56C-727DD4C0B6F3}" type="pres">
      <dgm:prSet presAssocID="{556DD020-AA93-455C-9603-62A1B5233337}" presName="textRect" presStyleLbl="revTx" presStyleIdx="3" presStyleCnt="4">
        <dgm:presLayoutVars>
          <dgm:chMax val="1"/>
          <dgm:chPref val="1"/>
        </dgm:presLayoutVars>
      </dgm:prSet>
      <dgm:spPr/>
    </dgm:pt>
  </dgm:ptLst>
  <dgm:cxnLst>
    <dgm:cxn modelId="{CFC67800-43A6-43CE-BD18-1263B3AF0C92}" srcId="{7733FD6A-9FA6-40DA-9DCA-9D0362496D42}" destId="{556DD020-AA93-455C-9603-62A1B5233337}" srcOrd="3" destOrd="0" parTransId="{CE3B3A58-B859-4768-A428-4369CDF4B806}" sibTransId="{CCD9E8D0-2592-428D-AE6F-905917A3595C}"/>
    <dgm:cxn modelId="{61EB8A12-B98F-40DE-BB8D-220A7C6DEE0C}" type="presOf" srcId="{556DD020-AA93-455C-9603-62A1B5233337}" destId="{7443DC4C-3EC6-4F33-B56C-727DD4C0B6F3}" srcOrd="0" destOrd="0" presId="urn:microsoft.com/office/officeart/2018/5/layout/IconCircleLabelList"/>
    <dgm:cxn modelId="{A8094727-D306-42CC-9EC7-7C5B35F0BDFA}" type="presOf" srcId="{8E5DA0DE-E84E-454F-821E-94E227F8F8A6}" destId="{6EF6BEAB-386D-4AF1-91F9-E7D12646D990}" srcOrd="0" destOrd="0" presId="urn:microsoft.com/office/officeart/2018/5/layout/IconCircleLabelList"/>
    <dgm:cxn modelId="{A58D4730-BEE2-4A93-B349-99FAF6E782E1}" srcId="{7733FD6A-9FA6-40DA-9DCA-9D0362496D42}" destId="{8E5DA0DE-E84E-454F-821E-94E227F8F8A6}" srcOrd="1" destOrd="0" parTransId="{7DEF0299-6829-4F72-8393-CEECCBEF6947}" sibTransId="{6EA9F073-CC5A-46FA-A6A8-D430A8C4E75C}"/>
    <dgm:cxn modelId="{0D965438-6435-4559-8F89-02382CA64F20}" srcId="{7733FD6A-9FA6-40DA-9DCA-9D0362496D42}" destId="{CE95B027-B7A7-4D2B-A4B3-28BE8788E000}" srcOrd="2" destOrd="0" parTransId="{8A7DB0DC-602C-4965-BAAF-6A9978EC60E3}" sibTransId="{D33D02E3-39E4-44C6-A272-73548A8D01A5}"/>
    <dgm:cxn modelId="{C259946E-A347-409D-AD47-DDF0F5276401}" srcId="{7733FD6A-9FA6-40DA-9DCA-9D0362496D42}" destId="{981135EF-2B3D-42C6-806A-EE186B7B83D3}" srcOrd="0" destOrd="0" parTransId="{58B1FDBC-5756-4552-AC02-BA012EAD329E}" sibTransId="{D6F1B12F-048A-493D-96E9-F296E0CD1365}"/>
    <dgm:cxn modelId="{767FBA6E-64D2-4F88-A150-58A0F34CFFD2}" type="presOf" srcId="{981135EF-2B3D-42C6-806A-EE186B7B83D3}" destId="{DD1261EA-8326-4B27-AFB8-F297E13E6A58}" srcOrd="0" destOrd="0" presId="urn:microsoft.com/office/officeart/2018/5/layout/IconCircleLabelList"/>
    <dgm:cxn modelId="{49F9815A-AEC6-49C5-B2BF-1936C38E66C5}" type="presOf" srcId="{CE95B027-B7A7-4D2B-A4B3-28BE8788E000}" destId="{62FABAB2-8666-42B9-9D4A-6C53691B1BB0}" srcOrd="0" destOrd="0" presId="urn:microsoft.com/office/officeart/2018/5/layout/IconCircleLabelList"/>
    <dgm:cxn modelId="{F1A5ADEE-7E58-44F5-89A6-0CEBD15DC02D}" type="presOf" srcId="{7733FD6A-9FA6-40DA-9DCA-9D0362496D42}" destId="{555F8520-E54D-45B3-A1FB-2F762FDE1BD0}" srcOrd="0" destOrd="0" presId="urn:microsoft.com/office/officeart/2018/5/layout/IconCircleLabelList"/>
    <dgm:cxn modelId="{54D67A6A-516B-4520-9F35-2CA9647A0D74}" type="presParOf" srcId="{555F8520-E54D-45B3-A1FB-2F762FDE1BD0}" destId="{D03F460E-C184-4F4B-9989-58CC7BC8D755}" srcOrd="0" destOrd="0" presId="urn:microsoft.com/office/officeart/2018/5/layout/IconCircleLabelList"/>
    <dgm:cxn modelId="{54BE1195-F762-47EF-B560-066B5E71E0CD}" type="presParOf" srcId="{D03F460E-C184-4F4B-9989-58CC7BC8D755}" destId="{F191BE1F-D938-44D0-925B-D9E0A53E3237}" srcOrd="0" destOrd="0" presId="urn:microsoft.com/office/officeart/2018/5/layout/IconCircleLabelList"/>
    <dgm:cxn modelId="{083FD855-A0CF-4F08-ABA5-796DE6F49C14}" type="presParOf" srcId="{D03F460E-C184-4F4B-9989-58CC7BC8D755}" destId="{A7AAE12D-4E5B-4493-849C-077B82239F16}" srcOrd="1" destOrd="0" presId="urn:microsoft.com/office/officeart/2018/5/layout/IconCircleLabelList"/>
    <dgm:cxn modelId="{96CDF90A-8FAF-4338-80F2-B356E913A6D7}" type="presParOf" srcId="{D03F460E-C184-4F4B-9989-58CC7BC8D755}" destId="{D7437998-446F-4585-A7FD-F5987186461D}" srcOrd="2" destOrd="0" presId="urn:microsoft.com/office/officeart/2018/5/layout/IconCircleLabelList"/>
    <dgm:cxn modelId="{8CC1D149-1966-4340-A52C-9CF7C930A7F3}" type="presParOf" srcId="{D03F460E-C184-4F4B-9989-58CC7BC8D755}" destId="{DD1261EA-8326-4B27-AFB8-F297E13E6A58}" srcOrd="3" destOrd="0" presId="urn:microsoft.com/office/officeart/2018/5/layout/IconCircleLabelList"/>
    <dgm:cxn modelId="{A461A1F3-4A0D-47DD-BEBF-B77DB9B6FC03}" type="presParOf" srcId="{555F8520-E54D-45B3-A1FB-2F762FDE1BD0}" destId="{0288D533-B077-4EC2-90B5-C91EC04119ED}" srcOrd="1" destOrd="0" presId="urn:microsoft.com/office/officeart/2018/5/layout/IconCircleLabelList"/>
    <dgm:cxn modelId="{32B44309-0CF9-476C-A8F9-61BA13D2C261}" type="presParOf" srcId="{555F8520-E54D-45B3-A1FB-2F762FDE1BD0}" destId="{54554AB6-32F1-46FB-AD11-D65B730A7C61}" srcOrd="2" destOrd="0" presId="urn:microsoft.com/office/officeart/2018/5/layout/IconCircleLabelList"/>
    <dgm:cxn modelId="{DE305478-AE6E-48EE-9E41-B60453FB8082}" type="presParOf" srcId="{54554AB6-32F1-46FB-AD11-D65B730A7C61}" destId="{BCFF582C-493A-414A-946F-6661994F1C45}" srcOrd="0" destOrd="0" presId="urn:microsoft.com/office/officeart/2018/5/layout/IconCircleLabelList"/>
    <dgm:cxn modelId="{F2BDED53-EDFA-443F-8409-189D5227A01D}" type="presParOf" srcId="{54554AB6-32F1-46FB-AD11-D65B730A7C61}" destId="{51FA1D44-9E26-4474-8324-A7C000EFD735}" srcOrd="1" destOrd="0" presId="urn:microsoft.com/office/officeart/2018/5/layout/IconCircleLabelList"/>
    <dgm:cxn modelId="{ADDAC732-53F6-4232-B268-E82AD43707AA}" type="presParOf" srcId="{54554AB6-32F1-46FB-AD11-D65B730A7C61}" destId="{4EE4DE30-3E25-4E89-AD94-37D8BEDE9C2B}" srcOrd="2" destOrd="0" presId="urn:microsoft.com/office/officeart/2018/5/layout/IconCircleLabelList"/>
    <dgm:cxn modelId="{D104EE63-731E-40EE-BDBC-E8D90911E252}" type="presParOf" srcId="{54554AB6-32F1-46FB-AD11-D65B730A7C61}" destId="{6EF6BEAB-386D-4AF1-91F9-E7D12646D990}" srcOrd="3" destOrd="0" presId="urn:microsoft.com/office/officeart/2018/5/layout/IconCircleLabelList"/>
    <dgm:cxn modelId="{328DA983-C72A-452A-85D9-E234C20E0C19}" type="presParOf" srcId="{555F8520-E54D-45B3-A1FB-2F762FDE1BD0}" destId="{AF76F230-7C21-4F3A-BFAF-6523C713FFD1}" srcOrd="3" destOrd="0" presId="urn:microsoft.com/office/officeart/2018/5/layout/IconCircleLabelList"/>
    <dgm:cxn modelId="{2C813EA1-A6A4-4EE6-8889-F6C268D22DDB}" type="presParOf" srcId="{555F8520-E54D-45B3-A1FB-2F762FDE1BD0}" destId="{A0530AD8-1868-4C00-AD9D-7C35E874D7E3}" srcOrd="4" destOrd="0" presId="urn:microsoft.com/office/officeart/2018/5/layout/IconCircleLabelList"/>
    <dgm:cxn modelId="{0DE604C8-AC25-4951-9930-2C37D8A28F44}" type="presParOf" srcId="{A0530AD8-1868-4C00-AD9D-7C35E874D7E3}" destId="{9CD80533-D446-4625-99C9-CB1140C8A5ED}" srcOrd="0" destOrd="0" presId="urn:microsoft.com/office/officeart/2018/5/layout/IconCircleLabelList"/>
    <dgm:cxn modelId="{D959C971-A50F-4C6A-A3E2-F26C0096A2B7}" type="presParOf" srcId="{A0530AD8-1868-4C00-AD9D-7C35E874D7E3}" destId="{366C9E06-FD04-463C-83E9-8EAEFA5EDF9F}" srcOrd="1" destOrd="0" presId="urn:microsoft.com/office/officeart/2018/5/layout/IconCircleLabelList"/>
    <dgm:cxn modelId="{3BF798CB-7BF3-4AFB-A874-C93D84CF27C8}" type="presParOf" srcId="{A0530AD8-1868-4C00-AD9D-7C35E874D7E3}" destId="{F014ED67-90CC-4562-A819-E87AE7D019AD}" srcOrd="2" destOrd="0" presId="urn:microsoft.com/office/officeart/2018/5/layout/IconCircleLabelList"/>
    <dgm:cxn modelId="{845E4916-A0C4-473B-9A7F-0A2C9F1CD528}" type="presParOf" srcId="{A0530AD8-1868-4C00-AD9D-7C35E874D7E3}" destId="{62FABAB2-8666-42B9-9D4A-6C53691B1BB0}" srcOrd="3" destOrd="0" presId="urn:microsoft.com/office/officeart/2018/5/layout/IconCircleLabelList"/>
    <dgm:cxn modelId="{CC5FEF52-B3FD-49F6-840C-35D7327BC4BB}" type="presParOf" srcId="{555F8520-E54D-45B3-A1FB-2F762FDE1BD0}" destId="{75975060-1315-41E1-9440-2D5C06EDEE4E}" srcOrd="5" destOrd="0" presId="urn:microsoft.com/office/officeart/2018/5/layout/IconCircleLabelList"/>
    <dgm:cxn modelId="{814D21B7-F743-4CEF-813C-9135A752A2D4}" type="presParOf" srcId="{555F8520-E54D-45B3-A1FB-2F762FDE1BD0}" destId="{3C20D3F4-2969-4C5C-90D9-BC84EC41DF0E}" srcOrd="6" destOrd="0" presId="urn:microsoft.com/office/officeart/2018/5/layout/IconCircleLabelList"/>
    <dgm:cxn modelId="{349BAD43-16A8-4491-B0E8-306D6CDAFD9B}" type="presParOf" srcId="{3C20D3F4-2969-4C5C-90D9-BC84EC41DF0E}" destId="{C7C5E453-C7F2-400D-B2DB-9AEA0ADF6868}" srcOrd="0" destOrd="0" presId="urn:microsoft.com/office/officeart/2018/5/layout/IconCircleLabelList"/>
    <dgm:cxn modelId="{E76AA9B6-7A1A-4524-9A84-5B7313C35BF0}" type="presParOf" srcId="{3C20D3F4-2969-4C5C-90D9-BC84EC41DF0E}" destId="{91AE5F68-403C-4F5F-80D4-E9530E84F997}" srcOrd="1" destOrd="0" presId="urn:microsoft.com/office/officeart/2018/5/layout/IconCircleLabelList"/>
    <dgm:cxn modelId="{5223A4F1-FEA2-459D-B22B-6F07589E9E33}" type="presParOf" srcId="{3C20D3F4-2969-4C5C-90D9-BC84EC41DF0E}" destId="{C67880C2-BFEA-4CB1-899A-F7FEC954A50C}" srcOrd="2" destOrd="0" presId="urn:microsoft.com/office/officeart/2018/5/layout/IconCircleLabelList"/>
    <dgm:cxn modelId="{124DBA2D-11E8-4C65-AEFE-9CA5FF9A689D}" type="presParOf" srcId="{3C20D3F4-2969-4C5C-90D9-BC84EC41DF0E}" destId="{7443DC4C-3EC6-4F33-B56C-727DD4C0B6F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8B82F9-867A-43E6-8889-876145B59B4B}" type="doc">
      <dgm:prSet loTypeId="urn:microsoft.com/office/officeart/2008/layout/VerticalCircleList" loCatId="list" qsTypeId="urn:microsoft.com/office/officeart/2005/8/quickstyle/simple1" qsCatId="simple" csTypeId="urn:microsoft.com/office/officeart/2005/8/colors/colorful2" csCatId="colorful" phldr="1"/>
      <dgm:spPr/>
      <dgm:t>
        <a:bodyPr/>
        <a:lstStyle/>
        <a:p>
          <a:endParaRPr lang="el-GR"/>
        </a:p>
      </dgm:t>
    </dgm:pt>
    <dgm:pt modelId="{F091B393-6A21-462F-AF56-AC888E58DEA2}">
      <dgm:prSet phldrT="[Κείμενο]"/>
      <dgm:spPr/>
      <dgm:t>
        <a:bodyPr/>
        <a:lstStyle/>
        <a:p>
          <a:r>
            <a:rPr lang="el-GR"/>
            <a:t>6 στους 10 πελάτες δεν επιστρέφουν στην επιχείρηση μετά από μια κακή εμπειρία</a:t>
          </a:r>
        </a:p>
      </dgm:t>
    </dgm:pt>
    <dgm:pt modelId="{EA8BB909-F9D3-4A94-A898-BF987D3FFC53}" type="parTrans" cxnId="{000A71B0-2766-4631-9900-367C3DA9F278}">
      <dgm:prSet/>
      <dgm:spPr/>
      <dgm:t>
        <a:bodyPr/>
        <a:lstStyle/>
        <a:p>
          <a:endParaRPr lang="el-GR"/>
        </a:p>
      </dgm:t>
    </dgm:pt>
    <dgm:pt modelId="{32EB2E23-E078-4EA2-9B54-57D7C1F11069}" type="sibTrans" cxnId="{000A71B0-2766-4631-9900-367C3DA9F278}">
      <dgm:prSet/>
      <dgm:spPr/>
      <dgm:t>
        <a:bodyPr/>
        <a:lstStyle/>
        <a:p>
          <a:endParaRPr lang="el-GR"/>
        </a:p>
      </dgm:t>
    </dgm:pt>
    <dgm:pt modelId="{654CA4A1-CCC4-47D9-88A7-8DBB83B5A266}">
      <dgm:prSet/>
      <dgm:spPr/>
      <dgm:t>
        <a:bodyPr/>
        <a:lstStyle/>
        <a:p>
          <a:r>
            <a:rPr lang="el-GR"/>
            <a:t>7 στους 10 πελάτες θα επιστρέψουν αν η διαχείριση του παραπόνου τους είναι ΑΜΕΣΗ</a:t>
          </a:r>
          <a:endParaRPr lang="en-US"/>
        </a:p>
      </dgm:t>
    </dgm:pt>
    <dgm:pt modelId="{5948DF29-82A3-4C46-A76F-9891B5C76D0A}" type="parTrans" cxnId="{035C3605-5639-4DA2-8E90-95ED345ACF11}">
      <dgm:prSet/>
      <dgm:spPr/>
      <dgm:t>
        <a:bodyPr/>
        <a:lstStyle/>
        <a:p>
          <a:endParaRPr lang="el-GR"/>
        </a:p>
      </dgm:t>
    </dgm:pt>
    <dgm:pt modelId="{D400863E-375D-453D-ABCA-6257FE7B9942}" type="sibTrans" cxnId="{035C3605-5639-4DA2-8E90-95ED345ACF11}">
      <dgm:prSet/>
      <dgm:spPr/>
      <dgm:t>
        <a:bodyPr/>
        <a:lstStyle/>
        <a:p>
          <a:endParaRPr lang="el-GR"/>
        </a:p>
      </dgm:t>
    </dgm:pt>
    <dgm:pt modelId="{8F2F30F9-4868-43CE-9A0F-4F181DFD1171}">
      <dgm:prSet/>
      <dgm:spPr/>
      <dgm:t>
        <a:bodyPr/>
        <a:lstStyle/>
        <a:p>
          <a:r>
            <a:rPr lang="en-US"/>
            <a:t>7 </a:t>
          </a:r>
          <a:r>
            <a:rPr lang="el-GR"/>
            <a:t>στους 10 πελάτες προτίθενται να δαπανήσουν περισσότερα χρήματα σε ένα </a:t>
          </a:r>
          <a:r>
            <a:rPr lang="en-US"/>
            <a:t>brand </a:t>
          </a:r>
          <a:r>
            <a:rPr lang="el-GR"/>
            <a:t>που προσφέρει εξαιρετικές υπηρεσίες.</a:t>
          </a:r>
        </a:p>
      </dgm:t>
    </dgm:pt>
    <dgm:pt modelId="{9F1F363E-39DE-4842-BD41-8C8259F25617}" type="parTrans" cxnId="{DD542B0C-2CAD-4E48-BA8B-7A7F05CD13AC}">
      <dgm:prSet/>
      <dgm:spPr/>
      <dgm:t>
        <a:bodyPr/>
        <a:lstStyle/>
        <a:p>
          <a:endParaRPr lang="el-GR"/>
        </a:p>
      </dgm:t>
    </dgm:pt>
    <dgm:pt modelId="{55B61591-F726-411C-9A03-3851E8D619FD}" type="sibTrans" cxnId="{DD542B0C-2CAD-4E48-BA8B-7A7F05CD13AC}">
      <dgm:prSet/>
      <dgm:spPr/>
      <dgm:t>
        <a:bodyPr/>
        <a:lstStyle/>
        <a:p>
          <a:endParaRPr lang="el-GR"/>
        </a:p>
      </dgm:t>
    </dgm:pt>
    <dgm:pt modelId="{F22300A5-DFCC-4840-B5CB-C56F75929568}">
      <dgm:prSet/>
      <dgm:spPr/>
      <dgm:t>
        <a:bodyPr/>
        <a:lstStyle/>
        <a:p>
          <a:r>
            <a:rPr lang="el-GR"/>
            <a:t>9 στους 10 πελάτες επιστρέφουν στην επιχείρηση μετά από μια καλή εμπειρία</a:t>
          </a:r>
        </a:p>
      </dgm:t>
    </dgm:pt>
    <dgm:pt modelId="{34CAB885-53D2-4B51-97F8-786FEE4E60A2}" type="parTrans" cxnId="{5F9D842A-1206-4E9E-97BA-0614DE14B06B}">
      <dgm:prSet/>
      <dgm:spPr/>
      <dgm:t>
        <a:bodyPr/>
        <a:lstStyle/>
        <a:p>
          <a:endParaRPr lang="el-GR"/>
        </a:p>
      </dgm:t>
    </dgm:pt>
    <dgm:pt modelId="{99CECD4D-50FA-4856-8C9C-264409156549}" type="sibTrans" cxnId="{5F9D842A-1206-4E9E-97BA-0614DE14B06B}">
      <dgm:prSet/>
      <dgm:spPr/>
      <dgm:t>
        <a:bodyPr/>
        <a:lstStyle/>
        <a:p>
          <a:endParaRPr lang="el-GR"/>
        </a:p>
      </dgm:t>
    </dgm:pt>
    <dgm:pt modelId="{116F2FA8-49BF-43E4-A242-28DC995DA1E4}" type="pres">
      <dgm:prSet presAssocID="{F48B82F9-867A-43E6-8889-876145B59B4B}" presName="Name0" presStyleCnt="0">
        <dgm:presLayoutVars>
          <dgm:dir/>
        </dgm:presLayoutVars>
      </dgm:prSet>
      <dgm:spPr/>
    </dgm:pt>
    <dgm:pt modelId="{46443AF2-FD48-4108-BFC3-33632BA76A41}" type="pres">
      <dgm:prSet presAssocID="{F091B393-6A21-462F-AF56-AC888E58DEA2}" presName="noChildren" presStyleCnt="0"/>
      <dgm:spPr/>
    </dgm:pt>
    <dgm:pt modelId="{F9C4FC74-3578-4AF1-9020-83C0E6C4B5FA}" type="pres">
      <dgm:prSet presAssocID="{F091B393-6A21-462F-AF56-AC888E58DEA2}" presName="gap" presStyleCnt="0"/>
      <dgm:spPr/>
    </dgm:pt>
    <dgm:pt modelId="{98B2D213-1858-48A0-B1C0-04D91B9B1CCB}" type="pres">
      <dgm:prSet presAssocID="{F091B393-6A21-462F-AF56-AC888E58DEA2}" presName="medCircle2" presStyleLbl="vennNode1" presStyleIdx="0" presStyleCnt="4"/>
      <dgm:spPr/>
    </dgm:pt>
    <dgm:pt modelId="{87DE0BD2-B457-45DD-A79E-E8607D1C929F}" type="pres">
      <dgm:prSet presAssocID="{F091B393-6A21-462F-AF56-AC888E58DEA2}" presName="txLvlOnly1" presStyleLbl="revTx" presStyleIdx="0" presStyleCnt="4"/>
      <dgm:spPr/>
    </dgm:pt>
    <dgm:pt modelId="{CCC6CCDD-5017-40C4-BBC7-0F787002F09C}" type="pres">
      <dgm:prSet presAssocID="{654CA4A1-CCC4-47D9-88A7-8DBB83B5A266}" presName="noChildren" presStyleCnt="0"/>
      <dgm:spPr/>
    </dgm:pt>
    <dgm:pt modelId="{0CA28A94-8E10-4CED-B6B0-F8C673FA0C41}" type="pres">
      <dgm:prSet presAssocID="{654CA4A1-CCC4-47D9-88A7-8DBB83B5A266}" presName="gap" presStyleCnt="0"/>
      <dgm:spPr/>
    </dgm:pt>
    <dgm:pt modelId="{19F7B600-D6DA-4ADA-B8F3-50DCF1149369}" type="pres">
      <dgm:prSet presAssocID="{654CA4A1-CCC4-47D9-88A7-8DBB83B5A266}" presName="medCircle2" presStyleLbl="vennNode1" presStyleIdx="1" presStyleCnt="4"/>
      <dgm:spPr/>
    </dgm:pt>
    <dgm:pt modelId="{0E1BE01C-3B5A-41D1-84A4-A9C9E03E570A}" type="pres">
      <dgm:prSet presAssocID="{654CA4A1-CCC4-47D9-88A7-8DBB83B5A266}" presName="txLvlOnly1" presStyleLbl="revTx" presStyleIdx="1" presStyleCnt="4"/>
      <dgm:spPr/>
    </dgm:pt>
    <dgm:pt modelId="{C136E5EC-CF7C-44D1-983A-5E6EC99E06E8}" type="pres">
      <dgm:prSet presAssocID="{8F2F30F9-4868-43CE-9A0F-4F181DFD1171}" presName="noChildren" presStyleCnt="0"/>
      <dgm:spPr/>
    </dgm:pt>
    <dgm:pt modelId="{91331E37-1AEA-4E25-8BAF-1CD1AF36C675}" type="pres">
      <dgm:prSet presAssocID="{8F2F30F9-4868-43CE-9A0F-4F181DFD1171}" presName="gap" presStyleCnt="0"/>
      <dgm:spPr/>
    </dgm:pt>
    <dgm:pt modelId="{D2A6D73C-A653-4F01-ADED-3C206692D4F9}" type="pres">
      <dgm:prSet presAssocID="{8F2F30F9-4868-43CE-9A0F-4F181DFD1171}" presName="medCircle2" presStyleLbl="vennNode1" presStyleIdx="2" presStyleCnt="4"/>
      <dgm:spPr/>
    </dgm:pt>
    <dgm:pt modelId="{93590E0D-F8B0-4E62-A8C9-F3783E06C16A}" type="pres">
      <dgm:prSet presAssocID="{8F2F30F9-4868-43CE-9A0F-4F181DFD1171}" presName="txLvlOnly1" presStyleLbl="revTx" presStyleIdx="2" presStyleCnt="4"/>
      <dgm:spPr/>
    </dgm:pt>
    <dgm:pt modelId="{F4E0D92A-58BE-453E-BEC7-7B0C7BED83A3}" type="pres">
      <dgm:prSet presAssocID="{F22300A5-DFCC-4840-B5CB-C56F75929568}" presName="noChildren" presStyleCnt="0"/>
      <dgm:spPr/>
    </dgm:pt>
    <dgm:pt modelId="{EEAD7608-7517-4769-AB79-D94959DAEE32}" type="pres">
      <dgm:prSet presAssocID="{F22300A5-DFCC-4840-B5CB-C56F75929568}" presName="gap" presStyleCnt="0"/>
      <dgm:spPr/>
    </dgm:pt>
    <dgm:pt modelId="{921C41E1-0C9D-4277-AEF6-42DDCFDA90CA}" type="pres">
      <dgm:prSet presAssocID="{F22300A5-DFCC-4840-B5CB-C56F75929568}" presName="medCircle2" presStyleLbl="vennNode1" presStyleIdx="3" presStyleCnt="4"/>
      <dgm:spPr/>
    </dgm:pt>
    <dgm:pt modelId="{C03D1548-53C4-431A-95EA-209B65DF6520}" type="pres">
      <dgm:prSet presAssocID="{F22300A5-DFCC-4840-B5CB-C56F75929568}" presName="txLvlOnly1" presStyleLbl="revTx" presStyleIdx="3" presStyleCnt="4"/>
      <dgm:spPr/>
    </dgm:pt>
  </dgm:ptLst>
  <dgm:cxnLst>
    <dgm:cxn modelId="{035C3605-5639-4DA2-8E90-95ED345ACF11}" srcId="{F48B82F9-867A-43E6-8889-876145B59B4B}" destId="{654CA4A1-CCC4-47D9-88A7-8DBB83B5A266}" srcOrd="1" destOrd="0" parTransId="{5948DF29-82A3-4C46-A76F-9891B5C76D0A}" sibTransId="{D400863E-375D-453D-ABCA-6257FE7B9942}"/>
    <dgm:cxn modelId="{DD542B0C-2CAD-4E48-BA8B-7A7F05CD13AC}" srcId="{F48B82F9-867A-43E6-8889-876145B59B4B}" destId="{8F2F30F9-4868-43CE-9A0F-4F181DFD1171}" srcOrd="2" destOrd="0" parTransId="{9F1F363E-39DE-4842-BD41-8C8259F25617}" sibTransId="{55B61591-F726-411C-9A03-3851E8D619FD}"/>
    <dgm:cxn modelId="{5F9D842A-1206-4E9E-97BA-0614DE14B06B}" srcId="{F48B82F9-867A-43E6-8889-876145B59B4B}" destId="{F22300A5-DFCC-4840-B5CB-C56F75929568}" srcOrd="3" destOrd="0" parTransId="{34CAB885-53D2-4B51-97F8-786FEE4E60A2}" sibTransId="{99CECD4D-50FA-4856-8C9C-264409156549}"/>
    <dgm:cxn modelId="{AD2BD332-1DAF-488B-B301-F368889F62A3}" type="presOf" srcId="{F48B82F9-867A-43E6-8889-876145B59B4B}" destId="{116F2FA8-49BF-43E4-A242-28DC995DA1E4}" srcOrd="0" destOrd="0" presId="urn:microsoft.com/office/officeart/2008/layout/VerticalCircleList"/>
    <dgm:cxn modelId="{2EA44F3A-FEF0-4610-BA70-EF49E3DF179B}" type="presOf" srcId="{F091B393-6A21-462F-AF56-AC888E58DEA2}" destId="{87DE0BD2-B457-45DD-A79E-E8607D1C929F}" srcOrd="0" destOrd="0" presId="urn:microsoft.com/office/officeart/2008/layout/VerticalCircleList"/>
    <dgm:cxn modelId="{018DE77A-25FE-4CC2-B210-88CA252E7C69}" type="presOf" srcId="{8F2F30F9-4868-43CE-9A0F-4F181DFD1171}" destId="{93590E0D-F8B0-4E62-A8C9-F3783E06C16A}" srcOrd="0" destOrd="0" presId="urn:microsoft.com/office/officeart/2008/layout/VerticalCircleList"/>
    <dgm:cxn modelId="{216A5C86-BE0B-4A54-9F91-8A6A891ABEAF}" type="presOf" srcId="{654CA4A1-CCC4-47D9-88A7-8DBB83B5A266}" destId="{0E1BE01C-3B5A-41D1-84A4-A9C9E03E570A}" srcOrd="0" destOrd="0" presId="urn:microsoft.com/office/officeart/2008/layout/VerticalCircleList"/>
    <dgm:cxn modelId="{000A71B0-2766-4631-9900-367C3DA9F278}" srcId="{F48B82F9-867A-43E6-8889-876145B59B4B}" destId="{F091B393-6A21-462F-AF56-AC888E58DEA2}" srcOrd="0" destOrd="0" parTransId="{EA8BB909-F9D3-4A94-A898-BF987D3FFC53}" sibTransId="{32EB2E23-E078-4EA2-9B54-57D7C1F11069}"/>
    <dgm:cxn modelId="{45B067F2-9CEF-4502-BA87-4511B8E7A9FA}" type="presOf" srcId="{F22300A5-DFCC-4840-B5CB-C56F75929568}" destId="{C03D1548-53C4-431A-95EA-209B65DF6520}" srcOrd="0" destOrd="0" presId="urn:microsoft.com/office/officeart/2008/layout/VerticalCircleList"/>
    <dgm:cxn modelId="{DA432001-85F2-4DC7-AC16-644D58E7DC84}" type="presParOf" srcId="{116F2FA8-49BF-43E4-A242-28DC995DA1E4}" destId="{46443AF2-FD48-4108-BFC3-33632BA76A41}" srcOrd="0" destOrd="0" presId="urn:microsoft.com/office/officeart/2008/layout/VerticalCircleList"/>
    <dgm:cxn modelId="{A4CFFBB9-44C2-452A-BEA1-0156F72742F7}" type="presParOf" srcId="{46443AF2-FD48-4108-BFC3-33632BA76A41}" destId="{F9C4FC74-3578-4AF1-9020-83C0E6C4B5FA}" srcOrd="0" destOrd="0" presId="urn:microsoft.com/office/officeart/2008/layout/VerticalCircleList"/>
    <dgm:cxn modelId="{D53B37B1-0E3C-455A-B1DC-E4034832FA99}" type="presParOf" srcId="{46443AF2-FD48-4108-BFC3-33632BA76A41}" destId="{98B2D213-1858-48A0-B1C0-04D91B9B1CCB}" srcOrd="1" destOrd="0" presId="urn:microsoft.com/office/officeart/2008/layout/VerticalCircleList"/>
    <dgm:cxn modelId="{43EEE9A4-0EAD-4C00-8772-12F43F5C8244}" type="presParOf" srcId="{46443AF2-FD48-4108-BFC3-33632BA76A41}" destId="{87DE0BD2-B457-45DD-A79E-E8607D1C929F}" srcOrd="2" destOrd="0" presId="urn:microsoft.com/office/officeart/2008/layout/VerticalCircleList"/>
    <dgm:cxn modelId="{629DF5A8-65F0-4AE3-B4F6-D6CA1D2FEE31}" type="presParOf" srcId="{116F2FA8-49BF-43E4-A242-28DC995DA1E4}" destId="{CCC6CCDD-5017-40C4-BBC7-0F787002F09C}" srcOrd="1" destOrd="0" presId="urn:microsoft.com/office/officeart/2008/layout/VerticalCircleList"/>
    <dgm:cxn modelId="{B368A92B-3DC6-4596-A736-61EACF96A155}" type="presParOf" srcId="{CCC6CCDD-5017-40C4-BBC7-0F787002F09C}" destId="{0CA28A94-8E10-4CED-B6B0-F8C673FA0C41}" srcOrd="0" destOrd="0" presId="urn:microsoft.com/office/officeart/2008/layout/VerticalCircleList"/>
    <dgm:cxn modelId="{C9E925CE-EC9A-4058-8522-C8E0AA998428}" type="presParOf" srcId="{CCC6CCDD-5017-40C4-BBC7-0F787002F09C}" destId="{19F7B600-D6DA-4ADA-B8F3-50DCF1149369}" srcOrd="1" destOrd="0" presId="urn:microsoft.com/office/officeart/2008/layout/VerticalCircleList"/>
    <dgm:cxn modelId="{39AB9B2F-1584-4969-8D66-C2A6DC8CD38E}" type="presParOf" srcId="{CCC6CCDD-5017-40C4-BBC7-0F787002F09C}" destId="{0E1BE01C-3B5A-41D1-84A4-A9C9E03E570A}" srcOrd="2" destOrd="0" presId="urn:microsoft.com/office/officeart/2008/layout/VerticalCircleList"/>
    <dgm:cxn modelId="{9EABC1AF-2A65-4881-BF69-B865A1EC350B}" type="presParOf" srcId="{116F2FA8-49BF-43E4-A242-28DC995DA1E4}" destId="{C136E5EC-CF7C-44D1-983A-5E6EC99E06E8}" srcOrd="2" destOrd="0" presId="urn:microsoft.com/office/officeart/2008/layout/VerticalCircleList"/>
    <dgm:cxn modelId="{28088D47-D472-4BF3-8E4E-272A9C3A6C85}" type="presParOf" srcId="{C136E5EC-CF7C-44D1-983A-5E6EC99E06E8}" destId="{91331E37-1AEA-4E25-8BAF-1CD1AF36C675}" srcOrd="0" destOrd="0" presId="urn:microsoft.com/office/officeart/2008/layout/VerticalCircleList"/>
    <dgm:cxn modelId="{6D0AFB28-FD88-46E1-9E52-CC55B2A27D10}" type="presParOf" srcId="{C136E5EC-CF7C-44D1-983A-5E6EC99E06E8}" destId="{D2A6D73C-A653-4F01-ADED-3C206692D4F9}" srcOrd="1" destOrd="0" presId="urn:microsoft.com/office/officeart/2008/layout/VerticalCircleList"/>
    <dgm:cxn modelId="{00E96B1E-0BAE-4B64-83C6-98E8BDCE7322}" type="presParOf" srcId="{C136E5EC-CF7C-44D1-983A-5E6EC99E06E8}" destId="{93590E0D-F8B0-4E62-A8C9-F3783E06C16A}" srcOrd="2" destOrd="0" presId="urn:microsoft.com/office/officeart/2008/layout/VerticalCircleList"/>
    <dgm:cxn modelId="{93CA1550-A933-4AC7-864E-DAFD00981B21}" type="presParOf" srcId="{116F2FA8-49BF-43E4-A242-28DC995DA1E4}" destId="{F4E0D92A-58BE-453E-BEC7-7B0C7BED83A3}" srcOrd="3" destOrd="0" presId="urn:microsoft.com/office/officeart/2008/layout/VerticalCircleList"/>
    <dgm:cxn modelId="{4D194D06-F6FD-47A2-AF0D-8FD7EBD7B494}" type="presParOf" srcId="{F4E0D92A-58BE-453E-BEC7-7B0C7BED83A3}" destId="{EEAD7608-7517-4769-AB79-D94959DAEE32}" srcOrd="0" destOrd="0" presId="urn:microsoft.com/office/officeart/2008/layout/VerticalCircleList"/>
    <dgm:cxn modelId="{5C129A58-2B7E-4259-916D-846F8C4FD76C}" type="presParOf" srcId="{F4E0D92A-58BE-453E-BEC7-7B0C7BED83A3}" destId="{921C41E1-0C9D-4277-AEF6-42DDCFDA90CA}" srcOrd="1" destOrd="0" presId="urn:microsoft.com/office/officeart/2008/layout/VerticalCircleList"/>
    <dgm:cxn modelId="{76A4467F-5407-43CA-A2C5-27F165EE1AC4}" type="presParOf" srcId="{F4E0D92A-58BE-453E-BEC7-7B0C7BED83A3}" destId="{C03D1548-53C4-431A-95EA-209B65DF6520}"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D4B4C5-290B-4078-8643-662905B8C5C2}" type="doc">
      <dgm:prSet loTypeId="urn:microsoft.com/office/officeart/2005/8/layout/hierarchy1" loCatId="hierarchy" qsTypeId="urn:microsoft.com/office/officeart/2005/8/quickstyle/simple2" qsCatId="simple" csTypeId="urn:microsoft.com/office/officeart/2005/8/colors/colorful2" csCatId="colorful"/>
      <dgm:spPr/>
      <dgm:t>
        <a:bodyPr/>
        <a:lstStyle/>
        <a:p>
          <a:endParaRPr lang="en-US"/>
        </a:p>
      </dgm:t>
    </dgm:pt>
    <dgm:pt modelId="{CAB044D1-3166-4D51-AD85-B95610F2F4B6}">
      <dgm:prSet/>
      <dgm:spPr/>
      <dgm:t>
        <a:bodyPr/>
        <a:lstStyle/>
        <a:p>
          <a:r>
            <a:rPr lang="el-GR" dirty="0"/>
            <a:t>Προσφέρω πριν ο πελάτης αντιληφθεί την ανάγκη</a:t>
          </a:r>
          <a:br>
            <a:rPr lang="el-GR" dirty="0"/>
          </a:br>
          <a:endParaRPr lang="en-US" dirty="0"/>
        </a:p>
      </dgm:t>
    </dgm:pt>
    <dgm:pt modelId="{65B03D47-4BD5-4721-BB5B-E8995E57C287}" type="parTrans" cxnId="{0EB4A716-A3D2-4BB4-A67E-B1F65D01D7F1}">
      <dgm:prSet/>
      <dgm:spPr/>
      <dgm:t>
        <a:bodyPr/>
        <a:lstStyle/>
        <a:p>
          <a:endParaRPr lang="en-US"/>
        </a:p>
      </dgm:t>
    </dgm:pt>
    <dgm:pt modelId="{72BE3EB4-0B7D-474B-984D-C5DC0A03E286}" type="sibTrans" cxnId="{0EB4A716-A3D2-4BB4-A67E-B1F65D01D7F1}">
      <dgm:prSet/>
      <dgm:spPr/>
      <dgm:t>
        <a:bodyPr/>
        <a:lstStyle/>
        <a:p>
          <a:endParaRPr lang="en-US"/>
        </a:p>
      </dgm:t>
    </dgm:pt>
    <dgm:pt modelId="{8D1B8251-7979-4FDB-B483-AA880AB38FB7}">
      <dgm:prSet/>
      <dgm:spPr/>
      <dgm:t>
        <a:bodyPr/>
        <a:lstStyle/>
        <a:p>
          <a:r>
            <a:rPr lang="el-GR"/>
            <a:t>Τί θα ήθελα;</a:t>
          </a:r>
          <a:endParaRPr lang="en-US"/>
        </a:p>
      </dgm:t>
    </dgm:pt>
    <dgm:pt modelId="{312B808D-C8A6-43E0-8F94-3AC46A4360B9}" type="parTrans" cxnId="{B44CF3F1-6512-4F57-90BF-E70C315C1E83}">
      <dgm:prSet/>
      <dgm:spPr/>
      <dgm:t>
        <a:bodyPr/>
        <a:lstStyle/>
        <a:p>
          <a:endParaRPr lang="en-US"/>
        </a:p>
      </dgm:t>
    </dgm:pt>
    <dgm:pt modelId="{7262A751-D1DD-46D4-AE39-64CD7214ECEA}" type="sibTrans" cxnId="{B44CF3F1-6512-4F57-90BF-E70C315C1E83}">
      <dgm:prSet/>
      <dgm:spPr/>
      <dgm:t>
        <a:bodyPr/>
        <a:lstStyle/>
        <a:p>
          <a:endParaRPr lang="en-US"/>
        </a:p>
      </dgm:t>
    </dgm:pt>
    <dgm:pt modelId="{C6BBDC30-C6A4-4F99-B8E4-B1525AFD1C6D}">
      <dgm:prSet/>
      <dgm:spPr/>
      <dgm:t>
        <a:bodyPr/>
        <a:lstStyle/>
        <a:p>
          <a:r>
            <a:rPr lang="el-GR" dirty="0"/>
            <a:t>Πράττω πριν ερωτηθώ</a:t>
          </a:r>
          <a:endParaRPr lang="en-US" dirty="0"/>
        </a:p>
      </dgm:t>
    </dgm:pt>
    <dgm:pt modelId="{711B75C9-0A83-4A58-A4D2-6B6C4CA7CDE3}" type="parTrans" cxnId="{4285C7F7-7665-46FB-89A9-A2E8AF77C8C2}">
      <dgm:prSet/>
      <dgm:spPr/>
      <dgm:t>
        <a:bodyPr/>
        <a:lstStyle/>
        <a:p>
          <a:endParaRPr lang="en-US"/>
        </a:p>
      </dgm:t>
    </dgm:pt>
    <dgm:pt modelId="{2B0B68B7-6D7B-4F6F-9B3F-D93ED9F21402}" type="sibTrans" cxnId="{4285C7F7-7665-46FB-89A9-A2E8AF77C8C2}">
      <dgm:prSet/>
      <dgm:spPr/>
      <dgm:t>
        <a:bodyPr/>
        <a:lstStyle/>
        <a:p>
          <a:endParaRPr lang="en-US"/>
        </a:p>
      </dgm:t>
    </dgm:pt>
    <dgm:pt modelId="{74356198-3662-4FD1-98A2-AD166F55B2BC}" type="pres">
      <dgm:prSet presAssocID="{D5D4B4C5-290B-4078-8643-662905B8C5C2}" presName="hierChild1" presStyleCnt="0">
        <dgm:presLayoutVars>
          <dgm:chPref val="1"/>
          <dgm:dir/>
          <dgm:animOne val="branch"/>
          <dgm:animLvl val="lvl"/>
          <dgm:resizeHandles/>
        </dgm:presLayoutVars>
      </dgm:prSet>
      <dgm:spPr/>
    </dgm:pt>
    <dgm:pt modelId="{884FE126-71F9-4BC4-A513-267A03D31CC1}" type="pres">
      <dgm:prSet presAssocID="{CAB044D1-3166-4D51-AD85-B95610F2F4B6}" presName="hierRoot1" presStyleCnt="0"/>
      <dgm:spPr/>
    </dgm:pt>
    <dgm:pt modelId="{61734F3F-10AD-4089-9647-38717E4A3F9C}" type="pres">
      <dgm:prSet presAssocID="{CAB044D1-3166-4D51-AD85-B95610F2F4B6}" presName="composite" presStyleCnt="0"/>
      <dgm:spPr/>
    </dgm:pt>
    <dgm:pt modelId="{FD524A14-AED6-414C-BCA6-87AD9559FA1A}" type="pres">
      <dgm:prSet presAssocID="{CAB044D1-3166-4D51-AD85-B95610F2F4B6}" presName="background" presStyleLbl="node0" presStyleIdx="0" presStyleCnt="3"/>
      <dgm:spPr/>
    </dgm:pt>
    <dgm:pt modelId="{D133E45C-3241-45E6-ABCF-1D8470903632}" type="pres">
      <dgm:prSet presAssocID="{CAB044D1-3166-4D51-AD85-B95610F2F4B6}" presName="text" presStyleLbl="fgAcc0" presStyleIdx="0" presStyleCnt="3">
        <dgm:presLayoutVars>
          <dgm:chPref val="3"/>
        </dgm:presLayoutVars>
      </dgm:prSet>
      <dgm:spPr/>
    </dgm:pt>
    <dgm:pt modelId="{D9F83236-84B1-431E-A4AE-A95780B1E52E}" type="pres">
      <dgm:prSet presAssocID="{CAB044D1-3166-4D51-AD85-B95610F2F4B6}" presName="hierChild2" presStyleCnt="0"/>
      <dgm:spPr/>
    </dgm:pt>
    <dgm:pt modelId="{2653A4ED-2BB3-454F-90D7-C6FC952FB105}" type="pres">
      <dgm:prSet presAssocID="{8D1B8251-7979-4FDB-B483-AA880AB38FB7}" presName="hierRoot1" presStyleCnt="0"/>
      <dgm:spPr/>
    </dgm:pt>
    <dgm:pt modelId="{123084AC-F4EC-4885-AA56-E928FE562509}" type="pres">
      <dgm:prSet presAssocID="{8D1B8251-7979-4FDB-B483-AA880AB38FB7}" presName="composite" presStyleCnt="0"/>
      <dgm:spPr/>
    </dgm:pt>
    <dgm:pt modelId="{0106D6BF-74FD-477B-AD30-9E3B6EE6E285}" type="pres">
      <dgm:prSet presAssocID="{8D1B8251-7979-4FDB-B483-AA880AB38FB7}" presName="background" presStyleLbl="node0" presStyleIdx="1" presStyleCnt="3"/>
      <dgm:spPr/>
    </dgm:pt>
    <dgm:pt modelId="{7742671F-9A0D-4C77-B242-CF005E92CBC4}" type="pres">
      <dgm:prSet presAssocID="{8D1B8251-7979-4FDB-B483-AA880AB38FB7}" presName="text" presStyleLbl="fgAcc0" presStyleIdx="1" presStyleCnt="3">
        <dgm:presLayoutVars>
          <dgm:chPref val="3"/>
        </dgm:presLayoutVars>
      </dgm:prSet>
      <dgm:spPr/>
    </dgm:pt>
    <dgm:pt modelId="{4BB1C66B-EF9D-43BE-995E-F82D9E8BF1FE}" type="pres">
      <dgm:prSet presAssocID="{8D1B8251-7979-4FDB-B483-AA880AB38FB7}" presName="hierChild2" presStyleCnt="0"/>
      <dgm:spPr/>
    </dgm:pt>
    <dgm:pt modelId="{F19C76FB-9EF2-4D6A-9154-2983143BB5DF}" type="pres">
      <dgm:prSet presAssocID="{C6BBDC30-C6A4-4F99-B8E4-B1525AFD1C6D}" presName="hierRoot1" presStyleCnt="0"/>
      <dgm:spPr/>
    </dgm:pt>
    <dgm:pt modelId="{033465EA-783D-4457-BC9A-C75E011E7F9B}" type="pres">
      <dgm:prSet presAssocID="{C6BBDC30-C6A4-4F99-B8E4-B1525AFD1C6D}" presName="composite" presStyleCnt="0"/>
      <dgm:spPr/>
    </dgm:pt>
    <dgm:pt modelId="{31204A2C-E7CD-4171-8D0B-D0C704D157E3}" type="pres">
      <dgm:prSet presAssocID="{C6BBDC30-C6A4-4F99-B8E4-B1525AFD1C6D}" presName="background" presStyleLbl="node0" presStyleIdx="2" presStyleCnt="3"/>
      <dgm:spPr/>
    </dgm:pt>
    <dgm:pt modelId="{FEB90D6B-495D-4A37-8555-3A7241BB7B5D}" type="pres">
      <dgm:prSet presAssocID="{C6BBDC30-C6A4-4F99-B8E4-B1525AFD1C6D}" presName="text" presStyleLbl="fgAcc0" presStyleIdx="2" presStyleCnt="3">
        <dgm:presLayoutVars>
          <dgm:chPref val="3"/>
        </dgm:presLayoutVars>
      </dgm:prSet>
      <dgm:spPr/>
    </dgm:pt>
    <dgm:pt modelId="{5865D6D6-A88E-4F1D-9551-317A59353553}" type="pres">
      <dgm:prSet presAssocID="{C6BBDC30-C6A4-4F99-B8E4-B1525AFD1C6D}" presName="hierChild2" presStyleCnt="0"/>
      <dgm:spPr/>
    </dgm:pt>
  </dgm:ptLst>
  <dgm:cxnLst>
    <dgm:cxn modelId="{0EB4A716-A3D2-4BB4-A67E-B1F65D01D7F1}" srcId="{D5D4B4C5-290B-4078-8643-662905B8C5C2}" destId="{CAB044D1-3166-4D51-AD85-B95610F2F4B6}" srcOrd="0" destOrd="0" parTransId="{65B03D47-4BD5-4721-BB5B-E8995E57C287}" sibTransId="{72BE3EB4-0B7D-474B-984D-C5DC0A03E286}"/>
    <dgm:cxn modelId="{B984A824-FCCD-438D-816D-1C142BFE353F}" type="presOf" srcId="{C6BBDC30-C6A4-4F99-B8E4-B1525AFD1C6D}" destId="{FEB90D6B-495D-4A37-8555-3A7241BB7B5D}" srcOrd="0" destOrd="0" presId="urn:microsoft.com/office/officeart/2005/8/layout/hierarchy1"/>
    <dgm:cxn modelId="{5D9B902A-1F90-47E4-8B5C-099C09FFD80C}" type="presOf" srcId="{D5D4B4C5-290B-4078-8643-662905B8C5C2}" destId="{74356198-3662-4FD1-98A2-AD166F55B2BC}" srcOrd="0" destOrd="0" presId="urn:microsoft.com/office/officeart/2005/8/layout/hierarchy1"/>
    <dgm:cxn modelId="{B1516257-A17C-406E-897A-6C38986CBAA2}" type="presOf" srcId="{CAB044D1-3166-4D51-AD85-B95610F2F4B6}" destId="{D133E45C-3241-45E6-ABCF-1D8470903632}" srcOrd="0" destOrd="0" presId="urn:microsoft.com/office/officeart/2005/8/layout/hierarchy1"/>
    <dgm:cxn modelId="{88B047DE-90E5-4C78-BC4A-E3315DFFBCBF}" type="presOf" srcId="{8D1B8251-7979-4FDB-B483-AA880AB38FB7}" destId="{7742671F-9A0D-4C77-B242-CF005E92CBC4}" srcOrd="0" destOrd="0" presId="urn:microsoft.com/office/officeart/2005/8/layout/hierarchy1"/>
    <dgm:cxn modelId="{B44CF3F1-6512-4F57-90BF-E70C315C1E83}" srcId="{D5D4B4C5-290B-4078-8643-662905B8C5C2}" destId="{8D1B8251-7979-4FDB-B483-AA880AB38FB7}" srcOrd="1" destOrd="0" parTransId="{312B808D-C8A6-43E0-8F94-3AC46A4360B9}" sibTransId="{7262A751-D1DD-46D4-AE39-64CD7214ECEA}"/>
    <dgm:cxn modelId="{4285C7F7-7665-46FB-89A9-A2E8AF77C8C2}" srcId="{D5D4B4C5-290B-4078-8643-662905B8C5C2}" destId="{C6BBDC30-C6A4-4F99-B8E4-B1525AFD1C6D}" srcOrd="2" destOrd="0" parTransId="{711B75C9-0A83-4A58-A4D2-6B6C4CA7CDE3}" sibTransId="{2B0B68B7-6D7B-4F6F-9B3F-D93ED9F21402}"/>
    <dgm:cxn modelId="{5FB8045D-4A7C-41CB-B5E6-DAA6FDCB8843}" type="presParOf" srcId="{74356198-3662-4FD1-98A2-AD166F55B2BC}" destId="{884FE126-71F9-4BC4-A513-267A03D31CC1}" srcOrd="0" destOrd="0" presId="urn:microsoft.com/office/officeart/2005/8/layout/hierarchy1"/>
    <dgm:cxn modelId="{F2A00633-ACCA-41D9-B124-0EF4F9807E72}" type="presParOf" srcId="{884FE126-71F9-4BC4-A513-267A03D31CC1}" destId="{61734F3F-10AD-4089-9647-38717E4A3F9C}" srcOrd="0" destOrd="0" presId="urn:microsoft.com/office/officeart/2005/8/layout/hierarchy1"/>
    <dgm:cxn modelId="{DD26F502-67E9-4BFC-89E5-8EAF796EE907}" type="presParOf" srcId="{61734F3F-10AD-4089-9647-38717E4A3F9C}" destId="{FD524A14-AED6-414C-BCA6-87AD9559FA1A}" srcOrd="0" destOrd="0" presId="urn:microsoft.com/office/officeart/2005/8/layout/hierarchy1"/>
    <dgm:cxn modelId="{060D963F-E8D4-44C2-B19A-33F608934988}" type="presParOf" srcId="{61734F3F-10AD-4089-9647-38717E4A3F9C}" destId="{D133E45C-3241-45E6-ABCF-1D8470903632}" srcOrd="1" destOrd="0" presId="urn:microsoft.com/office/officeart/2005/8/layout/hierarchy1"/>
    <dgm:cxn modelId="{1DA30C09-C968-48A4-A386-CA60FDBD6D53}" type="presParOf" srcId="{884FE126-71F9-4BC4-A513-267A03D31CC1}" destId="{D9F83236-84B1-431E-A4AE-A95780B1E52E}" srcOrd="1" destOrd="0" presId="urn:microsoft.com/office/officeart/2005/8/layout/hierarchy1"/>
    <dgm:cxn modelId="{04AEB17C-0D28-49E3-AD17-9ABB46C551A9}" type="presParOf" srcId="{74356198-3662-4FD1-98A2-AD166F55B2BC}" destId="{2653A4ED-2BB3-454F-90D7-C6FC952FB105}" srcOrd="1" destOrd="0" presId="urn:microsoft.com/office/officeart/2005/8/layout/hierarchy1"/>
    <dgm:cxn modelId="{0E2E8E4B-FB52-4E9D-B538-1C6D17A1FFCC}" type="presParOf" srcId="{2653A4ED-2BB3-454F-90D7-C6FC952FB105}" destId="{123084AC-F4EC-4885-AA56-E928FE562509}" srcOrd="0" destOrd="0" presId="urn:microsoft.com/office/officeart/2005/8/layout/hierarchy1"/>
    <dgm:cxn modelId="{05B6E522-EAE7-4B74-9873-62759A534616}" type="presParOf" srcId="{123084AC-F4EC-4885-AA56-E928FE562509}" destId="{0106D6BF-74FD-477B-AD30-9E3B6EE6E285}" srcOrd="0" destOrd="0" presId="urn:microsoft.com/office/officeart/2005/8/layout/hierarchy1"/>
    <dgm:cxn modelId="{877C295A-9370-4F42-BA76-BB0008B7FEA6}" type="presParOf" srcId="{123084AC-F4EC-4885-AA56-E928FE562509}" destId="{7742671F-9A0D-4C77-B242-CF005E92CBC4}" srcOrd="1" destOrd="0" presId="urn:microsoft.com/office/officeart/2005/8/layout/hierarchy1"/>
    <dgm:cxn modelId="{07126703-4544-49C9-B740-E476D06C4998}" type="presParOf" srcId="{2653A4ED-2BB3-454F-90D7-C6FC952FB105}" destId="{4BB1C66B-EF9D-43BE-995E-F82D9E8BF1FE}" srcOrd="1" destOrd="0" presId="urn:microsoft.com/office/officeart/2005/8/layout/hierarchy1"/>
    <dgm:cxn modelId="{24ACBAA4-D138-484C-9281-5A608F2775C1}" type="presParOf" srcId="{74356198-3662-4FD1-98A2-AD166F55B2BC}" destId="{F19C76FB-9EF2-4D6A-9154-2983143BB5DF}" srcOrd="2" destOrd="0" presId="urn:microsoft.com/office/officeart/2005/8/layout/hierarchy1"/>
    <dgm:cxn modelId="{E4EDADFB-B93E-48D1-A244-BA1878AC4AE5}" type="presParOf" srcId="{F19C76FB-9EF2-4D6A-9154-2983143BB5DF}" destId="{033465EA-783D-4457-BC9A-C75E011E7F9B}" srcOrd="0" destOrd="0" presId="urn:microsoft.com/office/officeart/2005/8/layout/hierarchy1"/>
    <dgm:cxn modelId="{7087F7BC-EF16-4771-B9AA-F568CD119B03}" type="presParOf" srcId="{033465EA-783D-4457-BC9A-C75E011E7F9B}" destId="{31204A2C-E7CD-4171-8D0B-D0C704D157E3}" srcOrd="0" destOrd="0" presId="urn:microsoft.com/office/officeart/2005/8/layout/hierarchy1"/>
    <dgm:cxn modelId="{D60137D5-C1C6-4138-B476-8BC527368B82}" type="presParOf" srcId="{033465EA-783D-4457-BC9A-C75E011E7F9B}" destId="{FEB90D6B-495D-4A37-8555-3A7241BB7B5D}" srcOrd="1" destOrd="0" presId="urn:microsoft.com/office/officeart/2005/8/layout/hierarchy1"/>
    <dgm:cxn modelId="{97F8416A-49D3-4756-8212-A95FFD4977C1}" type="presParOf" srcId="{F19C76FB-9EF2-4D6A-9154-2983143BB5DF}" destId="{5865D6D6-A88E-4F1D-9551-317A5935355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6E5BFE-9E63-474A-A151-0D060A3B508B}"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D985F62E-7457-4C88-9104-81C166001AC2}">
      <dgm:prSet phldrT="[Κείμενο]"/>
      <dgm:spPr/>
      <dgm:t>
        <a:bodyPr/>
        <a:lstStyle/>
        <a:p>
          <a:r>
            <a:rPr lang="el-GR" dirty="0"/>
            <a:t>Τι νιώθεις</a:t>
          </a:r>
          <a:r>
            <a:rPr lang="en-US" dirty="0"/>
            <a:t>;</a:t>
          </a:r>
          <a:endParaRPr lang="el-GR" dirty="0"/>
        </a:p>
        <a:p>
          <a:r>
            <a:rPr lang="el-GR" dirty="0"/>
            <a:t>Πώς προέκυψαν αυτά τα συναισθήματα</a:t>
          </a:r>
          <a:r>
            <a:rPr lang="en-US" dirty="0"/>
            <a:t>;</a:t>
          </a:r>
        </a:p>
        <a:p>
          <a:r>
            <a:rPr lang="el-GR" dirty="0"/>
            <a:t>Τι πληροφορία αποκομίζω</a:t>
          </a:r>
          <a:r>
            <a:rPr lang="en-US" dirty="0"/>
            <a:t>;</a:t>
          </a:r>
          <a:endParaRPr lang="en-GB" dirty="0"/>
        </a:p>
      </dgm:t>
    </dgm:pt>
    <dgm:pt modelId="{03CB5BBE-C6FD-4062-9187-4C7EADE74AD9}" type="parTrans" cxnId="{886D2BBF-143D-4DA6-B1E9-4C186FC1659F}">
      <dgm:prSet/>
      <dgm:spPr/>
      <dgm:t>
        <a:bodyPr/>
        <a:lstStyle/>
        <a:p>
          <a:endParaRPr lang="en-GB"/>
        </a:p>
      </dgm:t>
    </dgm:pt>
    <dgm:pt modelId="{27220E8E-6BA6-4194-ACA6-0A72505F9B3B}" type="sibTrans" cxnId="{886D2BBF-143D-4DA6-B1E9-4C186FC1659F}">
      <dgm:prSet/>
      <dgm:spPr/>
      <dgm:t>
        <a:bodyPr/>
        <a:lstStyle/>
        <a:p>
          <a:endParaRPr lang="en-GB"/>
        </a:p>
      </dgm:t>
    </dgm:pt>
    <dgm:pt modelId="{B93213C4-F854-4120-8601-A23C35D90F99}">
      <dgm:prSet phldrT="[Κείμενο]"/>
      <dgm:spPr/>
      <dgm:t>
        <a:bodyPr/>
        <a:lstStyle/>
        <a:p>
          <a:r>
            <a:rPr lang="el-GR" dirty="0"/>
            <a:t>Τί νιώθουν</a:t>
          </a:r>
          <a:r>
            <a:rPr lang="en-US" dirty="0"/>
            <a:t>;</a:t>
          </a:r>
          <a:endParaRPr lang="el-GR" dirty="0"/>
        </a:p>
        <a:p>
          <a:r>
            <a:rPr lang="el-GR" dirty="0"/>
            <a:t>Τί πληροφορίες μεταφέρουν</a:t>
          </a:r>
          <a:endParaRPr lang="en-GB" dirty="0"/>
        </a:p>
      </dgm:t>
    </dgm:pt>
    <dgm:pt modelId="{4DB78A5A-5497-4209-B9B6-FF8C54306405}" type="parTrans" cxnId="{EE1A3CB3-EA37-4047-BDCC-082D8707226E}">
      <dgm:prSet/>
      <dgm:spPr/>
      <dgm:t>
        <a:bodyPr/>
        <a:lstStyle/>
        <a:p>
          <a:endParaRPr lang="en-GB"/>
        </a:p>
      </dgm:t>
    </dgm:pt>
    <dgm:pt modelId="{F6896404-B558-41B0-9E49-C428BA1FFA56}" type="sibTrans" cxnId="{EE1A3CB3-EA37-4047-BDCC-082D8707226E}">
      <dgm:prSet/>
      <dgm:spPr/>
      <dgm:t>
        <a:bodyPr/>
        <a:lstStyle/>
        <a:p>
          <a:endParaRPr lang="en-GB"/>
        </a:p>
      </dgm:t>
    </dgm:pt>
    <dgm:pt modelId="{63C5D2C2-BF57-4DEF-911C-03DCF10684B0}">
      <dgm:prSet phldrT="[Κείμενο]"/>
      <dgm:spPr/>
      <dgm:t>
        <a:bodyPr/>
        <a:lstStyle/>
        <a:p>
          <a:r>
            <a:rPr lang="el-GR" dirty="0"/>
            <a:t>Πώς θέλεις να νιώσεις</a:t>
          </a:r>
          <a:r>
            <a:rPr lang="en-US" dirty="0"/>
            <a:t>;</a:t>
          </a:r>
          <a:endParaRPr lang="el-GR" dirty="0"/>
        </a:p>
        <a:p>
          <a:r>
            <a:rPr lang="el-GR" dirty="0"/>
            <a:t>Τί πρέπει να κάνεις για να νιώσεις συγκεκριμένα συναισθήματα</a:t>
          </a:r>
          <a:r>
            <a:rPr lang="en-US" dirty="0"/>
            <a:t>;</a:t>
          </a:r>
          <a:endParaRPr lang="en-GB" dirty="0"/>
        </a:p>
      </dgm:t>
    </dgm:pt>
    <dgm:pt modelId="{3060D56E-637B-49B0-9CD1-C2922D3C0D4B}" type="parTrans" cxnId="{FF130A98-15E5-456B-A574-1226C1B2EDD3}">
      <dgm:prSet/>
      <dgm:spPr/>
      <dgm:t>
        <a:bodyPr/>
        <a:lstStyle/>
        <a:p>
          <a:endParaRPr lang="en-GB"/>
        </a:p>
      </dgm:t>
    </dgm:pt>
    <dgm:pt modelId="{F5999993-905B-44E5-B9D2-550F828FE1C4}" type="sibTrans" cxnId="{FF130A98-15E5-456B-A574-1226C1B2EDD3}">
      <dgm:prSet/>
      <dgm:spPr/>
      <dgm:t>
        <a:bodyPr/>
        <a:lstStyle/>
        <a:p>
          <a:endParaRPr lang="en-GB"/>
        </a:p>
      </dgm:t>
    </dgm:pt>
    <dgm:pt modelId="{0EA403DB-7D5B-4263-B6FC-EB8EDA1E5521}">
      <dgm:prSet phldrT="[Κείμενο]"/>
      <dgm:spPr/>
      <dgm:t>
        <a:bodyPr/>
        <a:lstStyle/>
        <a:p>
          <a:r>
            <a:rPr lang="el-GR" dirty="0"/>
            <a:t>Πώς θέλεις να νιώσουν</a:t>
          </a:r>
          <a:r>
            <a:rPr lang="en-US" dirty="0"/>
            <a:t>;</a:t>
          </a:r>
          <a:endParaRPr lang="el-GR" dirty="0"/>
        </a:p>
        <a:p>
          <a:r>
            <a:rPr lang="el-GR" dirty="0"/>
            <a:t>Τί πρέπει να κάνεις για να νιώσουν συγκεκριμένα συναισθήματα</a:t>
          </a:r>
          <a:r>
            <a:rPr lang="en-US" dirty="0"/>
            <a:t>;</a:t>
          </a:r>
          <a:endParaRPr lang="en-GB" dirty="0"/>
        </a:p>
      </dgm:t>
    </dgm:pt>
    <dgm:pt modelId="{47036C8F-2819-47C5-8358-62038D2FDF0A}" type="parTrans" cxnId="{BE7D6639-F2D8-4C6C-A335-25789252FC87}">
      <dgm:prSet/>
      <dgm:spPr/>
      <dgm:t>
        <a:bodyPr/>
        <a:lstStyle/>
        <a:p>
          <a:endParaRPr lang="en-GB"/>
        </a:p>
      </dgm:t>
    </dgm:pt>
    <dgm:pt modelId="{D37C423B-EADF-4D76-BDDA-7CCBFCB34110}" type="sibTrans" cxnId="{BE7D6639-F2D8-4C6C-A335-25789252FC87}">
      <dgm:prSet/>
      <dgm:spPr/>
      <dgm:t>
        <a:bodyPr/>
        <a:lstStyle/>
        <a:p>
          <a:endParaRPr lang="en-GB"/>
        </a:p>
      </dgm:t>
    </dgm:pt>
    <dgm:pt modelId="{3725BD13-6045-43E1-BE9D-209258E902C4}">
      <dgm:prSet phldrT="[Κείμενο]"/>
      <dgm:spPr/>
      <dgm:t>
        <a:bodyPr/>
        <a:lstStyle/>
        <a:p>
          <a:r>
            <a:rPr lang="en-US" b="1" dirty="0">
              <a:solidFill>
                <a:schemeClr val="bg1"/>
              </a:solidFill>
            </a:rPr>
            <a:t>4 </a:t>
          </a:r>
          <a:r>
            <a:rPr lang="el-GR" b="1" dirty="0">
              <a:solidFill>
                <a:schemeClr val="bg1"/>
              </a:solidFill>
            </a:rPr>
            <a:t>διαστάσεις στο </a:t>
          </a:r>
          <a:r>
            <a:rPr lang="en-US" b="1" dirty="0">
              <a:solidFill>
                <a:schemeClr val="bg1"/>
              </a:solidFill>
            </a:rPr>
            <a:t>EQ</a:t>
          </a:r>
          <a:endParaRPr lang="en-GB" b="1" dirty="0">
            <a:solidFill>
              <a:schemeClr val="bg1"/>
            </a:solidFill>
          </a:endParaRPr>
        </a:p>
      </dgm:t>
    </dgm:pt>
    <dgm:pt modelId="{D654B504-C1E1-47AA-8B31-1C72030C1897}" type="sibTrans" cxnId="{B3B01FB4-1178-41F6-BB3D-902052919158}">
      <dgm:prSet/>
      <dgm:spPr/>
      <dgm:t>
        <a:bodyPr/>
        <a:lstStyle/>
        <a:p>
          <a:endParaRPr lang="en-GB"/>
        </a:p>
      </dgm:t>
    </dgm:pt>
    <dgm:pt modelId="{E9A9021F-27F4-4BBC-87CE-8F5E31B83C42}" type="parTrans" cxnId="{B3B01FB4-1178-41F6-BB3D-902052919158}">
      <dgm:prSet/>
      <dgm:spPr/>
      <dgm:t>
        <a:bodyPr/>
        <a:lstStyle/>
        <a:p>
          <a:endParaRPr lang="en-GB"/>
        </a:p>
      </dgm:t>
    </dgm:pt>
    <dgm:pt modelId="{5B9335A7-E893-49A4-AC49-6F2D60B36D67}" type="pres">
      <dgm:prSet presAssocID="{E36E5BFE-9E63-474A-A151-0D060A3B508B}" presName="diagram" presStyleCnt="0">
        <dgm:presLayoutVars>
          <dgm:chMax val="1"/>
          <dgm:dir/>
          <dgm:animLvl val="ctr"/>
          <dgm:resizeHandles val="exact"/>
        </dgm:presLayoutVars>
      </dgm:prSet>
      <dgm:spPr/>
    </dgm:pt>
    <dgm:pt modelId="{6A8B479A-18A0-47D2-927F-BEDD56DFC58D}" type="pres">
      <dgm:prSet presAssocID="{E36E5BFE-9E63-474A-A151-0D060A3B508B}" presName="matrix" presStyleCnt="0"/>
      <dgm:spPr/>
    </dgm:pt>
    <dgm:pt modelId="{F47B1A57-D5F0-4069-B6B1-B753E93D746A}" type="pres">
      <dgm:prSet presAssocID="{E36E5BFE-9E63-474A-A151-0D060A3B508B}" presName="tile1" presStyleLbl="node1" presStyleIdx="0" presStyleCnt="4" custLinFactNeighborX="-314" custLinFactNeighborY="-2256"/>
      <dgm:spPr/>
    </dgm:pt>
    <dgm:pt modelId="{0221A6B7-51AF-4E78-ACD1-59B520BBBF1F}" type="pres">
      <dgm:prSet presAssocID="{E36E5BFE-9E63-474A-A151-0D060A3B508B}" presName="tile1text" presStyleLbl="node1" presStyleIdx="0" presStyleCnt="4">
        <dgm:presLayoutVars>
          <dgm:chMax val="0"/>
          <dgm:chPref val="0"/>
          <dgm:bulletEnabled val="1"/>
        </dgm:presLayoutVars>
      </dgm:prSet>
      <dgm:spPr/>
    </dgm:pt>
    <dgm:pt modelId="{63834FBD-845E-46F5-B5D8-9A811D3D12D8}" type="pres">
      <dgm:prSet presAssocID="{E36E5BFE-9E63-474A-A151-0D060A3B508B}" presName="tile2" presStyleLbl="node1" presStyleIdx="1" presStyleCnt="4"/>
      <dgm:spPr/>
    </dgm:pt>
    <dgm:pt modelId="{42627E84-2159-40FE-9B52-8D2BDECF171F}" type="pres">
      <dgm:prSet presAssocID="{E36E5BFE-9E63-474A-A151-0D060A3B508B}" presName="tile2text" presStyleLbl="node1" presStyleIdx="1" presStyleCnt="4">
        <dgm:presLayoutVars>
          <dgm:chMax val="0"/>
          <dgm:chPref val="0"/>
          <dgm:bulletEnabled val="1"/>
        </dgm:presLayoutVars>
      </dgm:prSet>
      <dgm:spPr/>
    </dgm:pt>
    <dgm:pt modelId="{71E147B4-EC48-469D-A633-27FB3FEE7D6D}" type="pres">
      <dgm:prSet presAssocID="{E36E5BFE-9E63-474A-A151-0D060A3B508B}" presName="tile3" presStyleLbl="node1" presStyleIdx="2" presStyleCnt="4"/>
      <dgm:spPr/>
    </dgm:pt>
    <dgm:pt modelId="{1898F865-AD06-4644-93E9-2E166FA9DBE1}" type="pres">
      <dgm:prSet presAssocID="{E36E5BFE-9E63-474A-A151-0D060A3B508B}" presName="tile3text" presStyleLbl="node1" presStyleIdx="2" presStyleCnt="4">
        <dgm:presLayoutVars>
          <dgm:chMax val="0"/>
          <dgm:chPref val="0"/>
          <dgm:bulletEnabled val="1"/>
        </dgm:presLayoutVars>
      </dgm:prSet>
      <dgm:spPr/>
    </dgm:pt>
    <dgm:pt modelId="{60234AC8-FD7B-4F56-90AC-116B716626D9}" type="pres">
      <dgm:prSet presAssocID="{E36E5BFE-9E63-474A-A151-0D060A3B508B}" presName="tile4" presStyleLbl="node1" presStyleIdx="3" presStyleCnt="4"/>
      <dgm:spPr/>
    </dgm:pt>
    <dgm:pt modelId="{1D151C2A-D2AB-4321-BD4C-1755CB22DF6F}" type="pres">
      <dgm:prSet presAssocID="{E36E5BFE-9E63-474A-A151-0D060A3B508B}" presName="tile4text" presStyleLbl="node1" presStyleIdx="3" presStyleCnt="4">
        <dgm:presLayoutVars>
          <dgm:chMax val="0"/>
          <dgm:chPref val="0"/>
          <dgm:bulletEnabled val="1"/>
        </dgm:presLayoutVars>
      </dgm:prSet>
      <dgm:spPr/>
    </dgm:pt>
    <dgm:pt modelId="{41BD1851-B53C-4DF4-B5C6-6FFB0E169AD0}" type="pres">
      <dgm:prSet presAssocID="{E36E5BFE-9E63-474A-A151-0D060A3B508B}" presName="centerTile" presStyleLbl="fgShp" presStyleIdx="0" presStyleCnt="1">
        <dgm:presLayoutVars>
          <dgm:chMax val="0"/>
          <dgm:chPref val="0"/>
        </dgm:presLayoutVars>
      </dgm:prSet>
      <dgm:spPr/>
    </dgm:pt>
  </dgm:ptLst>
  <dgm:cxnLst>
    <dgm:cxn modelId="{8EAE3820-BD9D-474A-A104-E4565F5310A1}" type="presOf" srcId="{B93213C4-F854-4120-8601-A23C35D90F99}" destId="{63834FBD-845E-46F5-B5D8-9A811D3D12D8}" srcOrd="0" destOrd="0" presId="urn:microsoft.com/office/officeart/2005/8/layout/matrix1"/>
    <dgm:cxn modelId="{BE7D6639-F2D8-4C6C-A335-25789252FC87}" srcId="{3725BD13-6045-43E1-BE9D-209258E902C4}" destId="{0EA403DB-7D5B-4263-B6FC-EB8EDA1E5521}" srcOrd="3" destOrd="0" parTransId="{47036C8F-2819-47C5-8358-62038D2FDF0A}" sibTransId="{D37C423B-EADF-4D76-BDDA-7CCBFCB34110}"/>
    <dgm:cxn modelId="{81477956-62BA-477E-A1B7-02B229EB8767}" type="presOf" srcId="{E36E5BFE-9E63-474A-A151-0D060A3B508B}" destId="{5B9335A7-E893-49A4-AC49-6F2D60B36D67}" srcOrd="0" destOrd="0" presId="urn:microsoft.com/office/officeart/2005/8/layout/matrix1"/>
    <dgm:cxn modelId="{822B998A-7C4D-49AA-9C63-36FD1BA4701B}" type="presOf" srcId="{B93213C4-F854-4120-8601-A23C35D90F99}" destId="{42627E84-2159-40FE-9B52-8D2BDECF171F}" srcOrd="1" destOrd="0" presId="urn:microsoft.com/office/officeart/2005/8/layout/matrix1"/>
    <dgm:cxn modelId="{5704548C-1CCC-402B-8860-383AE11C7596}" type="presOf" srcId="{0EA403DB-7D5B-4263-B6FC-EB8EDA1E5521}" destId="{1D151C2A-D2AB-4321-BD4C-1755CB22DF6F}" srcOrd="1" destOrd="0" presId="urn:microsoft.com/office/officeart/2005/8/layout/matrix1"/>
    <dgm:cxn modelId="{019CEA92-A463-4388-86BE-C49D1D7A3BCE}" type="presOf" srcId="{63C5D2C2-BF57-4DEF-911C-03DCF10684B0}" destId="{71E147B4-EC48-469D-A633-27FB3FEE7D6D}" srcOrd="0" destOrd="0" presId="urn:microsoft.com/office/officeart/2005/8/layout/matrix1"/>
    <dgm:cxn modelId="{FF130A98-15E5-456B-A574-1226C1B2EDD3}" srcId="{3725BD13-6045-43E1-BE9D-209258E902C4}" destId="{63C5D2C2-BF57-4DEF-911C-03DCF10684B0}" srcOrd="2" destOrd="0" parTransId="{3060D56E-637B-49B0-9CD1-C2922D3C0D4B}" sibTransId="{F5999993-905B-44E5-B9D2-550F828FE1C4}"/>
    <dgm:cxn modelId="{DE2FD8A7-8A7C-41FB-93B8-A9510F63E088}" type="presOf" srcId="{3725BD13-6045-43E1-BE9D-209258E902C4}" destId="{41BD1851-B53C-4DF4-B5C6-6FFB0E169AD0}" srcOrd="0" destOrd="0" presId="urn:microsoft.com/office/officeart/2005/8/layout/matrix1"/>
    <dgm:cxn modelId="{40E23AAD-CD68-469A-9A8F-FB3831F19EB9}" type="presOf" srcId="{63C5D2C2-BF57-4DEF-911C-03DCF10684B0}" destId="{1898F865-AD06-4644-93E9-2E166FA9DBE1}" srcOrd="1" destOrd="0" presId="urn:microsoft.com/office/officeart/2005/8/layout/matrix1"/>
    <dgm:cxn modelId="{EE1A3CB3-EA37-4047-BDCC-082D8707226E}" srcId="{3725BD13-6045-43E1-BE9D-209258E902C4}" destId="{B93213C4-F854-4120-8601-A23C35D90F99}" srcOrd="1" destOrd="0" parTransId="{4DB78A5A-5497-4209-B9B6-FF8C54306405}" sibTransId="{F6896404-B558-41B0-9E49-C428BA1FFA56}"/>
    <dgm:cxn modelId="{B3B01FB4-1178-41F6-BB3D-902052919158}" srcId="{E36E5BFE-9E63-474A-A151-0D060A3B508B}" destId="{3725BD13-6045-43E1-BE9D-209258E902C4}" srcOrd="0" destOrd="0" parTransId="{E9A9021F-27F4-4BBC-87CE-8F5E31B83C42}" sibTransId="{D654B504-C1E1-47AA-8B31-1C72030C1897}"/>
    <dgm:cxn modelId="{886D2BBF-143D-4DA6-B1E9-4C186FC1659F}" srcId="{3725BD13-6045-43E1-BE9D-209258E902C4}" destId="{D985F62E-7457-4C88-9104-81C166001AC2}" srcOrd="0" destOrd="0" parTransId="{03CB5BBE-C6FD-4062-9187-4C7EADE74AD9}" sibTransId="{27220E8E-6BA6-4194-ACA6-0A72505F9B3B}"/>
    <dgm:cxn modelId="{F685B1D7-6DB5-465E-B46A-B96E8675BAE2}" type="presOf" srcId="{0EA403DB-7D5B-4263-B6FC-EB8EDA1E5521}" destId="{60234AC8-FD7B-4F56-90AC-116B716626D9}" srcOrd="0" destOrd="0" presId="urn:microsoft.com/office/officeart/2005/8/layout/matrix1"/>
    <dgm:cxn modelId="{97FB85E1-1092-4077-A81E-F03553028C59}" type="presOf" srcId="{D985F62E-7457-4C88-9104-81C166001AC2}" destId="{0221A6B7-51AF-4E78-ACD1-59B520BBBF1F}" srcOrd="1" destOrd="0" presId="urn:microsoft.com/office/officeart/2005/8/layout/matrix1"/>
    <dgm:cxn modelId="{699F58FE-AA82-4C4B-86D3-06E209D12DEB}" type="presOf" srcId="{D985F62E-7457-4C88-9104-81C166001AC2}" destId="{F47B1A57-D5F0-4069-B6B1-B753E93D746A}" srcOrd="0" destOrd="0" presId="urn:microsoft.com/office/officeart/2005/8/layout/matrix1"/>
    <dgm:cxn modelId="{015C3626-7A7E-4BBD-AACE-CAFFC570A61F}" type="presParOf" srcId="{5B9335A7-E893-49A4-AC49-6F2D60B36D67}" destId="{6A8B479A-18A0-47D2-927F-BEDD56DFC58D}" srcOrd="0" destOrd="0" presId="urn:microsoft.com/office/officeart/2005/8/layout/matrix1"/>
    <dgm:cxn modelId="{F77BAB5B-05F7-4C7D-BC2E-DE128F9B1545}" type="presParOf" srcId="{6A8B479A-18A0-47D2-927F-BEDD56DFC58D}" destId="{F47B1A57-D5F0-4069-B6B1-B753E93D746A}" srcOrd="0" destOrd="0" presId="urn:microsoft.com/office/officeart/2005/8/layout/matrix1"/>
    <dgm:cxn modelId="{4D8D2FD0-53BB-44FB-A0A9-8C43772B77C3}" type="presParOf" srcId="{6A8B479A-18A0-47D2-927F-BEDD56DFC58D}" destId="{0221A6B7-51AF-4E78-ACD1-59B520BBBF1F}" srcOrd="1" destOrd="0" presId="urn:microsoft.com/office/officeart/2005/8/layout/matrix1"/>
    <dgm:cxn modelId="{3660763B-EA9C-443E-A9D9-4B3F6C998ECD}" type="presParOf" srcId="{6A8B479A-18A0-47D2-927F-BEDD56DFC58D}" destId="{63834FBD-845E-46F5-B5D8-9A811D3D12D8}" srcOrd="2" destOrd="0" presId="urn:microsoft.com/office/officeart/2005/8/layout/matrix1"/>
    <dgm:cxn modelId="{05D24EA1-58A7-49CA-ADD0-807DF1F4089A}" type="presParOf" srcId="{6A8B479A-18A0-47D2-927F-BEDD56DFC58D}" destId="{42627E84-2159-40FE-9B52-8D2BDECF171F}" srcOrd="3" destOrd="0" presId="urn:microsoft.com/office/officeart/2005/8/layout/matrix1"/>
    <dgm:cxn modelId="{22C40125-FC57-4A0E-9230-402E5B5FE2C6}" type="presParOf" srcId="{6A8B479A-18A0-47D2-927F-BEDD56DFC58D}" destId="{71E147B4-EC48-469D-A633-27FB3FEE7D6D}" srcOrd="4" destOrd="0" presId="urn:microsoft.com/office/officeart/2005/8/layout/matrix1"/>
    <dgm:cxn modelId="{EAD18BF5-8E02-4DE7-9BA6-DB8AD643B4FD}" type="presParOf" srcId="{6A8B479A-18A0-47D2-927F-BEDD56DFC58D}" destId="{1898F865-AD06-4644-93E9-2E166FA9DBE1}" srcOrd="5" destOrd="0" presId="urn:microsoft.com/office/officeart/2005/8/layout/matrix1"/>
    <dgm:cxn modelId="{80804715-3E20-4952-8304-5E3B82325131}" type="presParOf" srcId="{6A8B479A-18A0-47D2-927F-BEDD56DFC58D}" destId="{60234AC8-FD7B-4F56-90AC-116B716626D9}" srcOrd="6" destOrd="0" presId="urn:microsoft.com/office/officeart/2005/8/layout/matrix1"/>
    <dgm:cxn modelId="{A183B072-43CE-4BCC-B9E3-EC780C06E7FF}" type="presParOf" srcId="{6A8B479A-18A0-47D2-927F-BEDD56DFC58D}" destId="{1D151C2A-D2AB-4321-BD4C-1755CB22DF6F}" srcOrd="7" destOrd="0" presId="urn:microsoft.com/office/officeart/2005/8/layout/matrix1"/>
    <dgm:cxn modelId="{EDEDA6E9-BEE0-4476-8438-7EE817CED238}" type="presParOf" srcId="{5B9335A7-E893-49A4-AC49-6F2D60B36D67}" destId="{41BD1851-B53C-4DF4-B5C6-6FFB0E169AD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DDD99-81A5-4B5F-B3F4-702696611FF3}">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07B4769A-323D-46E2-8E18-F686349DE0CD}">
      <dsp:nvSpPr>
        <dsp:cNvPr id="0" name=""/>
        <dsp:cNvSpPr/>
      </dsp:nvSpPr>
      <dsp:spPr>
        <a:xfrm>
          <a:off x="8061" y="5979"/>
          <a:ext cx="3034531" cy="18207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el-GR" sz="1500" kern="1200"/>
            <a:t>Χρήση ψηφιακών καναλιών (social media, newsletters, blog) για τη δημιουργία εικόνας “ειδικού” σε συγκεκριμένο προϊόν ή κατηγορία (π.χ. μέλι, κρασί, όσπρια, βότανα).</a:t>
          </a:r>
          <a:endParaRPr lang="en-US" sz="1500" kern="1200"/>
        </a:p>
      </dsp:txBody>
      <dsp:txXfrm>
        <a:off x="8061" y="5979"/>
        <a:ext cx="3034531" cy="1820718"/>
      </dsp:txXfrm>
    </dsp:sp>
    <dsp:sp modelId="{BCCE34C4-C18E-47F2-A80E-F6C9FC3D6033}">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12700" cap="flat" cmpd="sng" algn="ctr">
          <a:solidFill>
            <a:schemeClr val="accent2">
              <a:hueOff val="1610903"/>
              <a:satOff val="-4623"/>
              <a:lumOff val="-74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62BAF97F-CC25-4199-9EA5-027B54ECCB84}">
      <dsp:nvSpPr>
        <dsp:cNvPr id="0" name=""/>
        <dsp:cNvSpPr/>
      </dsp:nvSpPr>
      <dsp:spPr>
        <a:xfrm>
          <a:off x="3740534" y="5979"/>
          <a:ext cx="3034531" cy="1820718"/>
        </a:xfrm>
        <a:prstGeom prst="rect">
          <a:avLst/>
        </a:prstGeom>
        <a:gradFill rotWithShape="0">
          <a:gsLst>
            <a:gs pos="0">
              <a:schemeClr val="accent2">
                <a:hueOff val="1288723"/>
                <a:satOff val="-3699"/>
                <a:lumOff val="-5922"/>
                <a:alphaOff val="0"/>
                <a:satMod val="103000"/>
                <a:lumMod val="102000"/>
                <a:tint val="94000"/>
              </a:schemeClr>
            </a:gs>
            <a:gs pos="50000">
              <a:schemeClr val="accent2">
                <a:hueOff val="1288723"/>
                <a:satOff val="-3699"/>
                <a:lumOff val="-5922"/>
                <a:alphaOff val="0"/>
                <a:satMod val="110000"/>
                <a:lumMod val="100000"/>
                <a:shade val="100000"/>
              </a:schemeClr>
            </a:gs>
            <a:gs pos="100000">
              <a:schemeClr val="accent2">
                <a:hueOff val="1288723"/>
                <a:satOff val="-3699"/>
                <a:lumOff val="-5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el-GR" sz="1500" kern="1200"/>
            <a:t>Εμπιστοσύνη στη γνώση. </a:t>
          </a:r>
          <a:endParaRPr lang="en-US" sz="1500" kern="1200"/>
        </a:p>
      </dsp:txBody>
      <dsp:txXfrm>
        <a:off x="3740534" y="5979"/>
        <a:ext cx="3034531" cy="1820718"/>
      </dsp:txXfrm>
    </dsp:sp>
    <dsp:sp modelId="{6582E3B8-3912-4A70-ABB6-C6486E272F12}">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12700" cap="flat" cmpd="sng" algn="ctr">
          <a:solidFill>
            <a:schemeClr val="accent2">
              <a:hueOff val="3221807"/>
              <a:satOff val="-9246"/>
              <a:lumOff val="-1480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53FB9C00-19B3-4034-9926-F6445A6EFEA7}">
      <dsp:nvSpPr>
        <dsp:cNvPr id="0" name=""/>
        <dsp:cNvSpPr/>
      </dsp:nvSpPr>
      <dsp:spPr>
        <a:xfrm>
          <a:off x="7473007" y="5979"/>
          <a:ext cx="3034531" cy="1820718"/>
        </a:xfrm>
        <a:prstGeom prst="rect">
          <a:avLst/>
        </a:prstGeom>
        <a:gradFill rotWithShape="0">
          <a:gsLst>
            <a:gs pos="0">
              <a:schemeClr val="accent2">
                <a:hueOff val="2577445"/>
                <a:satOff val="-7397"/>
                <a:lumOff val="-11844"/>
                <a:alphaOff val="0"/>
                <a:satMod val="103000"/>
                <a:lumMod val="102000"/>
                <a:tint val="94000"/>
              </a:schemeClr>
            </a:gs>
            <a:gs pos="50000">
              <a:schemeClr val="accent2">
                <a:hueOff val="2577445"/>
                <a:satOff val="-7397"/>
                <a:lumOff val="-11844"/>
                <a:alphaOff val="0"/>
                <a:satMod val="110000"/>
                <a:lumMod val="100000"/>
                <a:shade val="100000"/>
              </a:schemeClr>
            </a:gs>
            <a:gs pos="100000">
              <a:schemeClr val="accent2">
                <a:hueOff val="2577445"/>
                <a:satOff val="-7397"/>
                <a:lumOff val="-118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el-GR" sz="1500" kern="1200"/>
            <a:t>Όταν ένας παραγωγός ή brand δίνει πρακτικές συμβουλές, αναλύει διατροφική αξία ή εξηγεί διαδικασία παραγωγής, χτίζει αξιοπιστία και αφοσίωση.</a:t>
          </a:r>
          <a:endParaRPr lang="en-US" sz="1500" kern="1200"/>
        </a:p>
      </dsp:txBody>
      <dsp:txXfrm>
        <a:off x="7473007" y="5979"/>
        <a:ext cx="3034531" cy="1820718"/>
      </dsp:txXfrm>
    </dsp:sp>
    <dsp:sp modelId="{B2E0E3BC-CA52-4EEA-B414-35F9D7762A81}">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4832710"/>
              <a:satOff val="-13870"/>
              <a:lumOff val="-222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440A5B12-1091-4669-AFF1-53C2AC4E153D}">
      <dsp:nvSpPr>
        <dsp:cNvPr id="0" name=""/>
        <dsp:cNvSpPr/>
      </dsp:nvSpPr>
      <dsp:spPr>
        <a:xfrm>
          <a:off x="8061" y="2524640"/>
          <a:ext cx="3034531" cy="1820718"/>
        </a:xfrm>
        <a:prstGeom prst="rect">
          <a:avLst/>
        </a:prstGeom>
        <a:gradFill rotWithShape="0">
          <a:gsLst>
            <a:gs pos="0">
              <a:schemeClr val="accent2">
                <a:hueOff val="3866169"/>
                <a:satOff val="-11096"/>
                <a:lumOff val="-17765"/>
                <a:alphaOff val="0"/>
                <a:satMod val="103000"/>
                <a:lumMod val="102000"/>
                <a:tint val="94000"/>
              </a:schemeClr>
            </a:gs>
            <a:gs pos="50000">
              <a:schemeClr val="accent2">
                <a:hueOff val="3866169"/>
                <a:satOff val="-11096"/>
                <a:lumOff val="-17765"/>
                <a:alphaOff val="0"/>
                <a:satMod val="110000"/>
                <a:lumMod val="100000"/>
                <a:shade val="100000"/>
              </a:schemeClr>
            </a:gs>
            <a:gs pos="100000">
              <a:schemeClr val="accent2">
                <a:hueOff val="3866169"/>
                <a:satOff val="-11096"/>
                <a:lumOff val="-17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el-GR" sz="1500" kern="1200"/>
            <a:t>Θεματικά </a:t>
          </a:r>
          <a:r>
            <a:rPr lang="en-US" sz="1500" kern="1200"/>
            <a:t>po</a:t>
          </a:r>
          <a:r>
            <a:rPr lang="el-GR" sz="1500" kern="1200"/>
            <a:t>sts (“Πώς να ξεχωρίσετε το καλό ελαιόλαδο”)</a:t>
          </a:r>
          <a:endParaRPr lang="en-US" sz="1500" kern="1200"/>
        </a:p>
      </dsp:txBody>
      <dsp:txXfrm>
        <a:off x="8061" y="2524640"/>
        <a:ext cx="3034531" cy="1820718"/>
      </dsp:txXfrm>
    </dsp:sp>
    <dsp:sp modelId="{3E6C3084-A444-4E2B-B8D6-DC98BEE78FF8}">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12700" cap="flat" cmpd="sng" algn="ctr">
          <a:solidFill>
            <a:schemeClr val="accent2">
              <a:hueOff val="6443614"/>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3431509"/>
        <a:ext cx="34897" cy="6979"/>
      </dsp:txXfrm>
    </dsp:sp>
    <dsp:sp modelId="{BC6FB2A0-C47E-4FDF-AB12-4A174665F0E1}">
      <dsp:nvSpPr>
        <dsp:cNvPr id="0" name=""/>
        <dsp:cNvSpPr/>
      </dsp:nvSpPr>
      <dsp:spPr>
        <a:xfrm>
          <a:off x="3740534" y="2524640"/>
          <a:ext cx="3034531" cy="1820718"/>
        </a:xfrm>
        <a:prstGeom prst="rect">
          <a:avLst/>
        </a:prstGeom>
        <a:gradFill rotWithShape="0">
          <a:gsLst>
            <a:gs pos="0">
              <a:schemeClr val="accent2">
                <a:hueOff val="5154891"/>
                <a:satOff val="-14794"/>
                <a:lumOff val="-23687"/>
                <a:alphaOff val="0"/>
                <a:satMod val="103000"/>
                <a:lumMod val="102000"/>
                <a:tint val="94000"/>
              </a:schemeClr>
            </a:gs>
            <a:gs pos="50000">
              <a:schemeClr val="accent2">
                <a:hueOff val="5154891"/>
                <a:satOff val="-14794"/>
                <a:lumOff val="-23687"/>
                <a:alphaOff val="0"/>
                <a:satMod val="110000"/>
                <a:lumMod val="100000"/>
                <a:shade val="100000"/>
              </a:schemeClr>
            </a:gs>
            <a:gs pos="100000">
              <a:schemeClr val="accent2">
                <a:hueOff val="5154891"/>
                <a:satOff val="-14794"/>
                <a:lumOff val="-2368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el-GR" sz="1500" kern="1200" dirty="0"/>
            <a:t>Σειρές άρθρων ή βίντεο “από το χωράφι στο τραπέζι”</a:t>
          </a:r>
          <a:endParaRPr lang="en-US" sz="1500" kern="1200" dirty="0"/>
        </a:p>
      </dsp:txBody>
      <dsp:txXfrm>
        <a:off x="3740534" y="2524640"/>
        <a:ext cx="3034531" cy="1820718"/>
      </dsp:txXfrm>
    </dsp:sp>
    <dsp:sp modelId="{6E380B49-0FD7-48CB-B80C-4FF9BACE639A}">
      <dsp:nvSpPr>
        <dsp:cNvPr id="0" name=""/>
        <dsp:cNvSpPr/>
      </dsp:nvSpPr>
      <dsp:spPr>
        <a:xfrm>
          <a:off x="7473007" y="2524640"/>
          <a:ext cx="3034531" cy="1820718"/>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el-GR" sz="1500" kern="1200"/>
            <a:t>Προώθηση σε στοχευμένα κοινά (food bloggers, nutritionists, chefs)Συνεργασία με influencers του αγροδιατροφικού τομέα (π.χ. @gastronomosmag, @eatlikeagreek)</a:t>
          </a:r>
          <a:endParaRPr lang="en-US" sz="1500" kern="1200"/>
        </a:p>
      </dsp:txBody>
      <dsp:txXfrm>
        <a:off x="7473007" y="2524640"/>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5D122-4387-48CC-BB64-7D878024AB4F}">
      <dsp:nvSpPr>
        <dsp:cNvPr id="0" name=""/>
        <dsp:cNvSpPr/>
      </dsp:nvSpPr>
      <dsp:spPr>
        <a:xfrm>
          <a:off x="60995" y="1999"/>
          <a:ext cx="2741200" cy="164472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a:t>Συνεργασίες μεταξύ επιχειρήσεων του ίδιου ή συμπληρωματικού κλάδου (π.χ. παραγωγός ελαιολάδου + τυροκομείο + τουριστική μονάδα). </a:t>
          </a:r>
          <a:endParaRPr lang="en-US" sz="1700" kern="1200"/>
        </a:p>
      </dsp:txBody>
      <dsp:txXfrm>
        <a:off x="60995" y="1999"/>
        <a:ext cx="2741200" cy="1644720"/>
      </dsp:txXfrm>
    </dsp:sp>
    <dsp:sp modelId="{67705592-F809-4E01-B16F-19A61D5FD398}">
      <dsp:nvSpPr>
        <dsp:cNvPr id="0" name=""/>
        <dsp:cNvSpPr/>
      </dsp:nvSpPr>
      <dsp:spPr>
        <a:xfrm>
          <a:off x="3076316" y="1999"/>
          <a:ext cx="2741200" cy="164472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a:t>Η ένωση δυνάμεων ενισχύει τη συνολική εμπειρία του πελάτη και μειώνει το κόστος προσέλκυσης νέων. </a:t>
          </a:r>
          <a:endParaRPr lang="en-US" sz="1700" kern="1200"/>
        </a:p>
      </dsp:txBody>
      <dsp:txXfrm>
        <a:off x="3076316" y="1999"/>
        <a:ext cx="2741200" cy="1644720"/>
      </dsp:txXfrm>
    </dsp:sp>
    <dsp:sp modelId="{AD2E1808-BCCB-46C3-84CB-3E4F835019B3}">
      <dsp:nvSpPr>
        <dsp:cNvPr id="0" name=""/>
        <dsp:cNvSpPr/>
      </dsp:nvSpPr>
      <dsp:spPr>
        <a:xfrm>
          <a:off x="60995" y="1920839"/>
          <a:ext cx="2741200" cy="164472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a:t>Ειδικά σε περιοχές όπου λειτουργούν clusters (π.χ. Taste Halkidiki).</a:t>
          </a:r>
          <a:endParaRPr lang="en-US" sz="1700" kern="1200"/>
        </a:p>
      </dsp:txBody>
      <dsp:txXfrm>
        <a:off x="60995" y="1920839"/>
        <a:ext cx="2741200" cy="1644720"/>
      </dsp:txXfrm>
    </dsp:sp>
    <dsp:sp modelId="{54CE27C1-EE7C-4941-9A93-AA81703D1257}">
      <dsp:nvSpPr>
        <dsp:cNvPr id="0" name=""/>
        <dsp:cNvSpPr/>
      </dsp:nvSpPr>
      <dsp:spPr>
        <a:xfrm>
          <a:off x="3076316" y="1920839"/>
          <a:ext cx="2741200" cy="164472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a:t>Κουτί γευσιγνωσίας ή συνδυαστικών προϊόντων.</a:t>
          </a:r>
          <a:endParaRPr lang="en-US" sz="1700" kern="1200"/>
        </a:p>
      </dsp:txBody>
      <dsp:txXfrm>
        <a:off x="3076316" y="1920839"/>
        <a:ext cx="2741200" cy="1644720"/>
      </dsp:txXfrm>
    </dsp:sp>
    <dsp:sp modelId="{083F883B-3634-4E69-9604-41C46A19D4B3}">
      <dsp:nvSpPr>
        <dsp:cNvPr id="0" name=""/>
        <dsp:cNvSpPr/>
      </dsp:nvSpPr>
      <dsp:spPr>
        <a:xfrm>
          <a:off x="60995" y="3839680"/>
          <a:ext cx="2741200" cy="164472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a:t>Συμμετοχή σε γαστρονομικά δίκτυα (π.χ. Greek Breakfast, We Do Local).</a:t>
          </a:r>
          <a:endParaRPr lang="en-US" sz="1700" kern="1200"/>
        </a:p>
      </dsp:txBody>
      <dsp:txXfrm>
        <a:off x="60995" y="3839680"/>
        <a:ext cx="2741200" cy="1644720"/>
      </dsp:txXfrm>
    </dsp:sp>
    <dsp:sp modelId="{6E5AA76E-39D4-4898-8FEE-DA84BB07DB09}">
      <dsp:nvSpPr>
        <dsp:cNvPr id="0" name=""/>
        <dsp:cNvSpPr/>
      </dsp:nvSpPr>
      <dsp:spPr>
        <a:xfrm>
          <a:off x="3076316" y="3839680"/>
          <a:ext cx="2741200" cy="164472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a:t>Συνδιοργάνωση εκδηλώσεων με οινοποιεία ή εστιατόρια.</a:t>
          </a:r>
          <a:endParaRPr lang="en-US" sz="1700" kern="1200"/>
        </a:p>
      </dsp:txBody>
      <dsp:txXfrm>
        <a:off x="3076316" y="3839680"/>
        <a:ext cx="2741200" cy="1644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AF9D5-D8FB-4F7F-B830-B333B9049E27}">
      <dsp:nvSpPr>
        <dsp:cNvPr id="0" name=""/>
        <dsp:cNvSpPr/>
      </dsp:nvSpPr>
      <dsp:spPr>
        <a:xfrm>
          <a:off x="682185" y="0"/>
          <a:ext cx="5536141" cy="5536141"/>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0434AF-2E93-4469-8BA5-A4EEC7B17026}">
      <dsp:nvSpPr>
        <dsp:cNvPr id="0" name=""/>
        <dsp:cNvSpPr/>
      </dsp:nvSpPr>
      <dsp:spPr>
        <a:xfrm>
          <a:off x="1208118" y="525933"/>
          <a:ext cx="2159094" cy="215909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Εμπιστοσύνη &amp; συνέπεια – Τήρηση δεσμεύσεων και ειλικρίνεια.</a:t>
          </a:r>
        </a:p>
      </dsp:txBody>
      <dsp:txXfrm>
        <a:off x="1313516" y="631331"/>
        <a:ext cx="1948298" cy="1948298"/>
      </dsp:txXfrm>
    </dsp:sp>
    <dsp:sp modelId="{F255BDAA-0F92-46A0-B9BE-34EDFF897181}">
      <dsp:nvSpPr>
        <dsp:cNvPr id="0" name=""/>
        <dsp:cNvSpPr/>
      </dsp:nvSpPr>
      <dsp:spPr>
        <a:xfrm>
          <a:off x="3533298" y="525933"/>
          <a:ext cx="2159094" cy="215909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Αμφίδρομη επικοινωνία – Συνεχής ανταλλαγή ανατροφοδότησης.</a:t>
          </a:r>
        </a:p>
      </dsp:txBody>
      <dsp:txXfrm>
        <a:off x="3638696" y="631331"/>
        <a:ext cx="1948298" cy="1948298"/>
      </dsp:txXfrm>
    </dsp:sp>
    <dsp:sp modelId="{6BEEB3F5-4500-4FE6-8D36-1B552A7B57A8}">
      <dsp:nvSpPr>
        <dsp:cNvPr id="0" name=""/>
        <dsp:cNvSpPr/>
      </dsp:nvSpPr>
      <dsp:spPr>
        <a:xfrm>
          <a:off x="1208118" y="2851112"/>
          <a:ext cx="2159094" cy="215909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Αναγνώριση &amp; επιβράβευση – Εκτίμηση και αναγνώριση συνεισφοράς.</a:t>
          </a:r>
        </a:p>
      </dsp:txBody>
      <dsp:txXfrm>
        <a:off x="1313516" y="2956510"/>
        <a:ext cx="1948298" cy="1948298"/>
      </dsp:txXfrm>
    </dsp:sp>
    <dsp:sp modelId="{2C454EC1-B2E3-4C2C-A62C-6A3DB0360EF3}">
      <dsp:nvSpPr>
        <dsp:cNvPr id="0" name=""/>
        <dsp:cNvSpPr/>
      </dsp:nvSpPr>
      <dsp:spPr>
        <a:xfrm>
          <a:off x="3533298" y="2851112"/>
          <a:ext cx="2159094" cy="2159094"/>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Κοινό όραμα &amp; αξίες – Ευθυγράμμιση σκοπών και φιλοσοφίας.</a:t>
          </a:r>
        </a:p>
      </dsp:txBody>
      <dsp:txXfrm>
        <a:off x="3638696" y="2956510"/>
        <a:ext cx="1948298" cy="19482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1BE1F-D938-44D0-925B-D9E0A53E3237}">
      <dsp:nvSpPr>
        <dsp:cNvPr id="0" name=""/>
        <dsp:cNvSpPr/>
      </dsp:nvSpPr>
      <dsp:spPr>
        <a:xfrm>
          <a:off x="973190" y="785492"/>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AAE12D-4E5B-4493-849C-077B82239F16}">
      <dsp:nvSpPr>
        <dsp:cNvPr id="0" name=""/>
        <dsp:cNvSpPr/>
      </dsp:nvSpPr>
      <dsp:spPr>
        <a:xfrm>
          <a:off x="1242597" y="1054900"/>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1261EA-8326-4B27-AFB8-F297E13E6A58}">
      <dsp:nvSpPr>
        <dsp:cNvPr id="0" name=""/>
        <dsp:cNvSpPr/>
      </dsp:nvSpPr>
      <dsp:spPr>
        <a:xfrm>
          <a:off x="569079"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CRM Systems – Παρακολούθηση πελατών και ιστορικού συνεργασιών.</a:t>
          </a:r>
        </a:p>
      </dsp:txBody>
      <dsp:txXfrm>
        <a:off x="569079" y="2443382"/>
        <a:ext cx="2072362" cy="720000"/>
      </dsp:txXfrm>
    </dsp:sp>
    <dsp:sp modelId="{BCFF582C-493A-414A-946F-6661994F1C45}">
      <dsp:nvSpPr>
        <dsp:cNvPr id="0" name=""/>
        <dsp:cNvSpPr/>
      </dsp:nvSpPr>
      <dsp:spPr>
        <a:xfrm>
          <a:off x="3408216" y="785492"/>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FA1D44-9E26-4474-8324-A7C000EFD735}">
      <dsp:nvSpPr>
        <dsp:cNvPr id="0" name=""/>
        <dsp:cNvSpPr/>
      </dsp:nvSpPr>
      <dsp:spPr>
        <a:xfrm>
          <a:off x="3677623" y="1054900"/>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F6BEAB-386D-4AF1-91F9-E7D12646D990}">
      <dsp:nvSpPr>
        <dsp:cNvPr id="0" name=""/>
        <dsp:cNvSpPr/>
      </dsp:nvSpPr>
      <dsp:spPr>
        <a:xfrm>
          <a:off x="3004105"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 Εργαλεία συνεργασίας – Teams, Slack, Trello, Asana.</a:t>
          </a:r>
        </a:p>
      </dsp:txBody>
      <dsp:txXfrm>
        <a:off x="3004105" y="2443382"/>
        <a:ext cx="2072362" cy="720000"/>
      </dsp:txXfrm>
    </dsp:sp>
    <dsp:sp modelId="{9CD80533-D446-4625-99C9-CB1140C8A5ED}">
      <dsp:nvSpPr>
        <dsp:cNvPr id="0" name=""/>
        <dsp:cNvSpPr/>
      </dsp:nvSpPr>
      <dsp:spPr>
        <a:xfrm>
          <a:off x="5843242" y="785492"/>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C9E06-FD04-463C-83E9-8EAEFA5EDF9F}">
      <dsp:nvSpPr>
        <dsp:cNvPr id="0" name=""/>
        <dsp:cNvSpPr/>
      </dsp:nvSpPr>
      <dsp:spPr>
        <a:xfrm>
          <a:off x="6112649" y="1054900"/>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FABAB2-8666-42B9-9D4A-6C53691B1BB0}">
      <dsp:nvSpPr>
        <dsp:cNvPr id="0" name=""/>
        <dsp:cNvSpPr/>
      </dsp:nvSpPr>
      <dsp:spPr>
        <a:xfrm>
          <a:off x="5439131"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err="1"/>
            <a:t>Αυτομ</a:t>
          </a:r>
          <a:r>
            <a:rPr lang="en-US" sz="1200" kern="1200" dirty="0"/>
            <a:t>ατισμοί επικοινωνίας – Προγραμματισμένα newsletters και reports.</a:t>
          </a:r>
        </a:p>
      </dsp:txBody>
      <dsp:txXfrm>
        <a:off x="5439131" y="2443382"/>
        <a:ext cx="2072362" cy="720000"/>
      </dsp:txXfrm>
    </dsp:sp>
    <dsp:sp modelId="{C7C5E453-C7F2-400D-B2DB-9AEA0ADF6868}">
      <dsp:nvSpPr>
        <dsp:cNvPr id="0" name=""/>
        <dsp:cNvSpPr/>
      </dsp:nvSpPr>
      <dsp:spPr>
        <a:xfrm>
          <a:off x="8278268" y="785492"/>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AE5F68-403C-4F5F-80D4-E9530E84F997}">
      <dsp:nvSpPr>
        <dsp:cNvPr id="0" name=""/>
        <dsp:cNvSpPr/>
      </dsp:nvSpPr>
      <dsp:spPr>
        <a:xfrm>
          <a:off x="8547675" y="1054900"/>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43DC4C-3EC6-4F33-B56C-727DD4C0B6F3}">
      <dsp:nvSpPr>
        <dsp:cNvPr id="0" name=""/>
        <dsp:cNvSpPr/>
      </dsp:nvSpPr>
      <dsp:spPr>
        <a:xfrm>
          <a:off x="7874157" y="2443382"/>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Data Analytics &amp; Feedback Tools – Ανάλυση εμπειρίας πελατών.</a:t>
          </a:r>
        </a:p>
      </dsp:txBody>
      <dsp:txXfrm>
        <a:off x="7874157" y="2443382"/>
        <a:ext cx="2072362"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2D213-1858-48A0-B1C0-04D91B9B1CCB}">
      <dsp:nvSpPr>
        <dsp:cNvPr id="0" name=""/>
        <dsp:cNvSpPr/>
      </dsp:nvSpPr>
      <dsp:spPr>
        <a:xfrm>
          <a:off x="2226123" y="364"/>
          <a:ext cx="1087953" cy="1087953"/>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7DE0BD2-B457-45DD-A79E-E8607D1C929F}">
      <dsp:nvSpPr>
        <dsp:cNvPr id="0" name=""/>
        <dsp:cNvSpPr/>
      </dsp:nvSpPr>
      <dsp:spPr>
        <a:xfrm>
          <a:off x="2770100" y="364"/>
          <a:ext cx="5804631" cy="1087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l-GR" sz="2300" kern="1200"/>
            <a:t>6 στους 10 πελάτες δεν επιστρέφουν στην επιχείρηση μετά από μια κακή εμπειρία</a:t>
          </a:r>
        </a:p>
      </dsp:txBody>
      <dsp:txXfrm>
        <a:off x="2770100" y="364"/>
        <a:ext cx="5804631" cy="1087953"/>
      </dsp:txXfrm>
    </dsp:sp>
    <dsp:sp modelId="{19F7B600-D6DA-4ADA-B8F3-50DCF1149369}">
      <dsp:nvSpPr>
        <dsp:cNvPr id="0" name=""/>
        <dsp:cNvSpPr/>
      </dsp:nvSpPr>
      <dsp:spPr>
        <a:xfrm>
          <a:off x="2226123" y="1088318"/>
          <a:ext cx="1087953" cy="1087953"/>
        </a:xfrm>
        <a:prstGeom prst="ellipse">
          <a:avLst/>
        </a:prstGeom>
        <a:solidFill>
          <a:schemeClr val="accent2">
            <a:alpha val="50000"/>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E1BE01C-3B5A-41D1-84A4-A9C9E03E570A}">
      <dsp:nvSpPr>
        <dsp:cNvPr id="0" name=""/>
        <dsp:cNvSpPr/>
      </dsp:nvSpPr>
      <dsp:spPr>
        <a:xfrm>
          <a:off x="2770100" y="1088318"/>
          <a:ext cx="5804631" cy="1087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l-GR" sz="2300" kern="1200"/>
            <a:t>7 στους 10 πελάτες θα επιστρέψουν αν η διαχείριση του παραπόνου τους είναι ΑΜΕΣΗ</a:t>
          </a:r>
          <a:endParaRPr lang="en-US" sz="2300" kern="1200"/>
        </a:p>
      </dsp:txBody>
      <dsp:txXfrm>
        <a:off x="2770100" y="1088318"/>
        <a:ext cx="5804631" cy="1087953"/>
      </dsp:txXfrm>
    </dsp:sp>
    <dsp:sp modelId="{D2A6D73C-A653-4F01-ADED-3C206692D4F9}">
      <dsp:nvSpPr>
        <dsp:cNvPr id="0" name=""/>
        <dsp:cNvSpPr/>
      </dsp:nvSpPr>
      <dsp:spPr>
        <a:xfrm>
          <a:off x="2226123" y="2176272"/>
          <a:ext cx="1087953" cy="1087953"/>
        </a:xfrm>
        <a:prstGeom prst="ellipse">
          <a:avLst/>
        </a:prstGeom>
        <a:solidFill>
          <a:schemeClr val="accent2">
            <a:alpha val="50000"/>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3590E0D-F8B0-4E62-A8C9-F3783E06C16A}">
      <dsp:nvSpPr>
        <dsp:cNvPr id="0" name=""/>
        <dsp:cNvSpPr/>
      </dsp:nvSpPr>
      <dsp:spPr>
        <a:xfrm>
          <a:off x="2770100" y="2176272"/>
          <a:ext cx="5804631" cy="1087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7 </a:t>
          </a:r>
          <a:r>
            <a:rPr lang="el-GR" sz="2300" kern="1200"/>
            <a:t>στους 10 πελάτες προτίθενται να δαπανήσουν περισσότερα χρήματα σε ένα </a:t>
          </a:r>
          <a:r>
            <a:rPr lang="en-US" sz="2300" kern="1200"/>
            <a:t>brand </a:t>
          </a:r>
          <a:r>
            <a:rPr lang="el-GR" sz="2300" kern="1200"/>
            <a:t>που προσφέρει εξαιρετικές υπηρεσίες.</a:t>
          </a:r>
        </a:p>
      </dsp:txBody>
      <dsp:txXfrm>
        <a:off x="2770100" y="2176272"/>
        <a:ext cx="5804631" cy="1087953"/>
      </dsp:txXfrm>
    </dsp:sp>
    <dsp:sp modelId="{921C41E1-0C9D-4277-AEF6-42DDCFDA90CA}">
      <dsp:nvSpPr>
        <dsp:cNvPr id="0" name=""/>
        <dsp:cNvSpPr/>
      </dsp:nvSpPr>
      <dsp:spPr>
        <a:xfrm>
          <a:off x="2226123" y="3264225"/>
          <a:ext cx="1087953" cy="1087953"/>
        </a:xfrm>
        <a:prstGeom prst="ellipse">
          <a:avLst/>
        </a:prstGeom>
        <a:solidFill>
          <a:schemeClr val="accent2">
            <a:alpha val="50000"/>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03D1548-53C4-431A-95EA-209B65DF6520}">
      <dsp:nvSpPr>
        <dsp:cNvPr id="0" name=""/>
        <dsp:cNvSpPr/>
      </dsp:nvSpPr>
      <dsp:spPr>
        <a:xfrm>
          <a:off x="2770100" y="3264225"/>
          <a:ext cx="5804631" cy="1087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l-GR" sz="2300" kern="1200"/>
            <a:t>9 στους 10 πελάτες επιστρέφουν στην επιχείρηση μετά από μια καλή εμπειρία</a:t>
          </a:r>
        </a:p>
      </dsp:txBody>
      <dsp:txXfrm>
        <a:off x="2770100" y="3264225"/>
        <a:ext cx="5804631" cy="10879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24A14-AED6-414C-BCA6-87AD9559FA1A}">
      <dsp:nvSpPr>
        <dsp:cNvPr id="0" name=""/>
        <dsp:cNvSpPr/>
      </dsp:nvSpPr>
      <dsp:spPr>
        <a:xfrm>
          <a:off x="0" y="2334281"/>
          <a:ext cx="1778786" cy="11295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133E45C-3241-45E6-ABCF-1D8470903632}">
      <dsp:nvSpPr>
        <dsp:cNvPr id="0" name=""/>
        <dsp:cNvSpPr/>
      </dsp:nvSpPr>
      <dsp:spPr>
        <a:xfrm>
          <a:off x="197643" y="2522042"/>
          <a:ext cx="1778786" cy="112952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Προσφέρω πριν ο πελάτης αντιληφθεί την ανάγκη</a:t>
          </a:r>
          <a:br>
            <a:rPr lang="el-GR" sz="1500" kern="1200" dirty="0"/>
          </a:br>
          <a:endParaRPr lang="en-US" sz="1500" kern="1200" dirty="0"/>
        </a:p>
      </dsp:txBody>
      <dsp:txXfrm>
        <a:off x="230726" y="2555125"/>
        <a:ext cx="1712620" cy="1063363"/>
      </dsp:txXfrm>
    </dsp:sp>
    <dsp:sp modelId="{0106D6BF-74FD-477B-AD30-9E3B6EE6E285}">
      <dsp:nvSpPr>
        <dsp:cNvPr id="0" name=""/>
        <dsp:cNvSpPr/>
      </dsp:nvSpPr>
      <dsp:spPr>
        <a:xfrm>
          <a:off x="2174073" y="2334281"/>
          <a:ext cx="1778786" cy="11295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742671F-9A0D-4C77-B242-CF005E92CBC4}">
      <dsp:nvSpPr>
        <dsp:cNvPr id="0" name=""/>
        <dsp:cNvSpPr/>
      </dsp:nvSpPr>
      <dsp:spPr>
        <a:xfrm>
          <a:off x="2371716" y="2522042"/>
          <a:ext cx="1778786" cy="112952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a:t>Τί θα ήθελα;</a:t>
          </a:r>
          <a:endParaRPr lang="en-US" sz="1500" kern="1200"/>
        </a:p>
      </dsp:txBody>
      <dsp:txXfrm>
        <a:off x="2404799" y="2555125"/>
        <a:ext cx="1712620" cy="1063363"/>
      </dsp:txXfrm>
    </dsp:sp>
    <dsp:sp modelId="{31204A2C-E7CD-4171-8D0B-D0C704D157E3}">
      <dsp:nvSpPr>
        <dsp:cNvPr id="0" name=""/>
        <dsp:cNvSpPr/>
      </dsp:nvSpPr>
      <dsp:spPr>
        <a:xfrm>
          <a:off x="4348146" y="2334281"/>
          <a:ext cx="1778786" cy="11295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EB90D6B-495D-4A37-8555-3A7241BB7B5D}">
      <dsp:nvSpPr>
        <dsp:cNvPr id="0" name=""/>
        <dsp:cNvSpPr/>
      </dsp:nvSpPr>
      <dsp:spPr>
        <a:xfrm>
          <a:off x="4545788" y="2522042"/>
          <a:ext cx="1778786" cy="1129529"/>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l-GR" sz="1500" kern="1200" dirty="0"/>
            <a:t>Πράττω πριν ερωτηθώ</a:t>
          </a:r>
          <a:endParaRPr lang="en-US" sz="1500" kern="1200" dirty="0"/>
        </a:p>
      </dsp:txBody>
      <dsp:txXfrm>
        <a:off x="4578871" y="2555125"/>
        <a:ext cx="1712620" cy="10633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B1A57-D5F0-4069-B6B1-B753E93D746A}">
      <dsp:nvSpPr>
        <dsp:cNvPr id="0" name=""/>
        <dsp:cNvSpPr/>
      </dsp:nvSpPr>
      <dsp:spPr>
        <a:xfrm rot="16200000">
          <a:off x="1403497" y="-1403497"/>
          <a:ext cx="2828260" cy="5635255"/>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l-GR" sz="2600" kern="1200" dirty="0"/>
            <a:t>Τι νιώθεις</a:t>
          </a:r>
          <a:r>
            <a:rPr lang="en-US" sz="2600" kern="1200" dirty="0"/>
            <a:t>;</a:t>
          </a:r>
          <a:endParaRPr lang="el-GR" sz="2600" kern="1200" dirty="0"/>
        </a:p>
        <a:p>
          <a:pPr marL="0" lvl="0" indent="0" algn="ctr" defTabSz="1155700">
            <a:lnSpc>
              <a:spcPct val="90000"/>
            </a:lnSpc>
            <a:spcBef>
              <a:spcPct val="0"/>
            </a:spcBef>
            <a:spcAft>
              <a:spcPct val="35000"/>
            </a:spcAft>
            <a:buNone/>
          </a:pPr>
          <a:r>
            <a:rPr lang="el-GR" sz="2600" kern="1200" dirty="0"/>
            <a:t>Πώς προέκυψαν αυτά τα συναισθήματα</a:t>
          </a:r>
          <a:r>
            <a:rPr lang="en-US" sz="2600" kern="1200" dirty="0"/>
            <a:t>;</a:t>
          </a:r>
        </a:p>
        <a:p>
          <a:pPr marL="0" lvl="0" indent="0" algn="ctr" defTabSz="1155700">
            <a:lnSpc>
              <a:spcPct val="90000"/>
            </a:lnSpc>
            <a:spcBef>
              <a:spcPct val="0"/>
            </a:spcBef>
            <a:spcAft>
              <a:spcPct val="35000"/>
            </a:spcAft>
            <a:buNone/>
          </a:pPr>
          <a:r>
            <a:rPr lang="el-GR" sz="2600" kern="1200" dirty="0"/>
            <a:t>Τι πληροφορία αποκομίζω</a:t>
          </a:r>
          <a:r>
            <a:rPr lang="en-US" sz="2600" kern="1200" dirty="0"/>
            <a:t>;</a:t>
          </a:r>
          <a:endParaRPr lang="en-GB" sz="2600" kern="1200" dirty="0"/>
        </a:p>
      </dsp:txBody>
      <dsp:txXfrm rot="5400000">
        <a:off x="0" y="0"/>
        <a:ext cx="5635255" cy="2121195"/>
      </dsp:txXfrm>
    </dsp:sp>
    <dsp:sp modelId="{63834FBD-845E-46F5-B5D8-9A811D3D12D8}">
      <dsp:nvSpPr>
        <dsp:cNvPr id="0" name=""/>
        <dsp:cNvSpPr/>
      </dsp:nvSpPr>
      <dsp:spPr>
        <a:xfrm>
          <a:off x="5635255" y="0"/>
          <a:ext cx="5635255" cy="2828260"/>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l-GR" sz="2600" kern="1200" dirty="0"/>
            <a:t>Τί νιώθουν</a:t>
          </a:r>
          <a:r>
            <a:rPr lang="en-US" sz="2600" kern="1200" dirty="0"/>
            <a:t>;</a:t>
          </a:r>
          <a:endParaRPr lang="el-GR" sz="2600" kern="1200" dirty="0"/>
        </a:p>
        <a:p>
          <a:pPr marL="0" lvl="0" indent="0" algn="ctr" defTabSz="1155700">
            <a:lnSpc>
              <a:spcPct val="90000"/>
            </a:lnSpc>
            <a:spcBef>
              <a:spcPct val="0"/>
            </a:spcBef>
            <a:spcAft>
              <a:spcPct val="35000"/>
            </a:spcAft>
            <a:buNone/>
          </a:pPr>
          <a:r>
            <a:rPr lang="el-GR" sz="2600" kern="1200" dirty="0"/>
            <a:t>Τί πληροφορίες μεταφέρουν</a:t>
          </a:r>
          <a:endParaRPr lang="en-GB" sz="2600" kern="1200" dirty="0"/>
        </a:p>
      </dsp:txBody>
      <dsp:txXfrm>
        <a:off x="5635255" y="0"/>
        <a:ext cx="5635255" cy="2121195"/>
      </dsp:txXfrm>
    </dsp:sp>
    <dsp:sp modelId="{71E147B4-EC48-469D-A633-27FB3FEE7D6D}">
      <dsp:nvSpPr>
        <dsp:cNvPr id="0" name=""/>
        <dsp:cNvSpPr/>
      </dsp:nvSpPr>
      <dsp:spPr>
        <a:xfrm rot="10800000">
          <a:off x="0" y="2828260"/>
          <a:ext cx="5635255" cy="2828260"/>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l-GR" sz="2600" kern="1200" dirty="0"/>
            <a:t>Πώς θέλεις να νιώσεις</a:t>
          </a:r>
          <a:r>
            <a:rPr lang="en-US" sz="2600" kern="1200" dirty="0"/>
            <a:t>;</a:t>
          </a:r>
          <a:endParaRPr lang="el-GR" sz="2600" kern="1200" dirty="0"/>
        </a:p>
        <a:p>
          <a:pPr marL="0" lvl="0" indent="0" algn="ctr" defTabSz="1155700">
            <a:lnSpc>
              <a:spcPct val="90000"/>
            </a:lnSpc>
            <a:spcBef>
              <a:spcPct val="0"/>
            </a:spcBef>
            <a:spcAft>
              <a:spcPct val="35000"/>
            </a:spcAft>
            <a:buNone/>
          </a:pPr>
          <a:r>
            <a:rPr lang="el-GR" sz="2600" kern="1200" dirty="0"/>
            <a:t>Τί πρέπει να κάνεις για να νιώσεις συγκεκριμένα συναισθήματα</a:t>
          </a:r>
          <a:r>
            <a:rPr lang="en-US" sz="2600" kern="1200" dirty="0"/>
            <a:t>;</a:t>
          </a:r>
          <a:endParaRPr lang="en-GB" sz="2600" kern="1200" dirty="0"/>
        </a:p>
      </dsp:txBody>
      <dsp:txXfrm rot="10800000">
        <a:off x="0" y="3535325"/>
        <a:ext cx="5635255" cy="2121195"/>
      </dsp:txXfrm>
    </dsp:sp>
    <dsp:sp modelId="{60234AC8-FD7B-4F56-90AC-116B716626D9}">
      <dsp:nvSpPr>
        <dsp:cNvPr id="0" name=""/>
        <dsp:cNvSpPr/>
      </dsp:nvSpPr>
      <dsp:spPr>
        <a:xfrm rot="5400000">
          <a:off x="7038753" y="1424763"/>
          <a:ext cx="2828260" cy="5635255"/>
        </a:xfrm>
        <a:prstGeom prst="round1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l-GR" sz="2600" kern="1200" dirty="0"/>
            <a:t>Πώς θέλεις να νιώσουν</a:t>
          </a:r>
          <a:r>
            <a:rPr lang="en-US" sz="2600" kern="1200" dirty="0"/>
            <a:t>;</a:t>
          </a:r>
          <a:endParaRPr lang="el-GR" sz="2600" kern="1200" dirty="0"/>
        </a:p>
        <a:p>
          <a:pPr marL="0" lvl="0" indent="0" algn="ctr" defTabSz="1155700">
            <a:lnSpc>
              <a:spcPct val="90000"/>
            </a:lnSpc>
            <a:spcBef>
              <a:spcPct val="0"/>
            </a:spcBef>
            <a:spcAft>
              <a:spcPct val="35000"/>
            </a:spcAft>
            <a:buNone/>
          </a:pPr>
          <a:r>
            <a:rPr lang="el-GR" sz="2600" kern="1200" dirty="0"/>
            <a:t>Τί πρέπει να κάνεις για να νιώσουν συγκεκριμένα συναισθήματα</a:t>
          </a:r>
          <a:r>
            <a:rPr lang="en-US" sz="2600" kern="1200" dirty="0"/>
            <a:t>;</a:t>
          </a:r>
          <a:endParaRPr lang="en-GB" sz="2600" kern="1200" dirty="0"/>
        </a:p>
      </dsp:txBody>
      <dsp:txXfrm rot="-5400000">
        <a:off x="5635255" y="3535325"/>
        <a:ext cx="5635255" cy="2121195"/>
      </dsp:txXfrm>
    </dsp:sp>
    <dsp:sp modelId="{41BD1851-B53C-4DF4-B5C6-6FFB0E169AD0}">
      <dsp:nvSpPr>
        <dsp:cNvPr id="0" name=""/>
        <dsp:cNvSpPr/>
      </dsp:nvSpPr>
      <dsp:spPr>
        <a:xfrm>
          <a:off x="3944678" y="2121195"/>
          <a:ext cx="3381153" cy="1414130"/>
        </a:xfrm>
        <a:prstGeom prst="roundRect">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1"/>
              </a:solidFill>
            </a:rPr>
            <a:t>4 </a:t>
          </a:r>
          <a:r>
            <a:rPr lang="el-GR" sz="2600" b="1" kern="1200" dirty="0">
              <a:solidFill>
                <a:schemeClr val="bg1"/>
              </a:solidFill>
            </a:rPr>
            <a:t>διαστάσεις στο </a:t>
          </a:r>
          <a:r>
            <a:rPr lang="en-US" sz="2600" b="1" kern="1200" dirty="0">
              <a:solidFill>
                <a:schemeClr val="bg1"/>
              </a:solidFill>
            </a:rPr>
            <a:t>EQ</a:t>
          </a:r>
          <a:endParaRPr lang="en-GB" sz="2600" b="1" kern="1200" dirty="0">
            <a:solidFill>
              <a:schemeClr val="bg1"/>
            </a:solidFill>
          </a:endParaRPr>
        </a:p>
      </dsp:txBody>
      <dsp:txXfrm>
        <a:off x="4013710" y="2190227"/>
        <a:ext cx="3243089" cy="1276066"/>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9C71D-4D30-45D3-B536-BF94EF74C521}"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CF919-2F74-45D6-8138-C872F87D4CF8}" type="slidenum">
              <a:rPr lang="en-US" smtClean="0"/>
              <a:t>‹#›</a:t>
            </a:fld>
            <a:endParaRPr lang="en-US"/>
          </a:p>
        </p:txBody>
      </p:sp>
    </p:spTree>
    <p:extLst>
      <p:ext uri="{BB962C8B-B14F-4D97-AF65-F5344CB8AC3E}">
        <p14:creationId xmlns:p14="http://schemas.microsoft.com/office/powerpoint/2010/main" val="1940396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CF919-2F74-45D6-8138-C872F87D4CF8}" type="slidenum">
              <a:rPr lang="en-US" smtClean="0"/>
              <a:t>28</a:t>
            </a:fld>
            <a:endParaRPr lang="en-US"/>
          </a:p>
        </p:txBody>
      </p:sp>
    </p:spTree>
    <p:extLst>
      <p:ext uri="{BB962C8B-B14F-4D97-AF65-F5344CB8AC3E}">
        <p14:creationId xmlns:p14="http://schemas.microsoft.com/office/powerpoint/2010/main" val="329176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7DB4-9E66-184E-B9E6-6EC7F2036E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DEEC5E-2B08-54FC-7176-D0554E3DA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073AA7-C1AC-E4F5-999E-8CB261C9866A}"/>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5" name="Footer Placeholder 4">
            <a:extLst>
              <a:ext uri="{FF2B5EF4-FFF2-40B4-BE49-F238E27FC236}">
                <a16:creationId xmlns:a16="http://schemas.microsoft.com/office/drawing/2014/main" id="{AA30D8BE-E326-CD00-CE80-663A8A5CB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FC9642-B1A7-CDDA-7754-ECFDF30A8CC4}"/>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1842339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6EB4-2A67-A84A-97A3-D6C2ACCFD8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81B91C-967F-9232-D560-675FA73AF2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7CD2B-6F63-0BBA-1CF2-34B5B7E77484}"/>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5" name="Footer Placeholder 4">
            <a:extLst>
              <a:ext uri="{FF2B5EF4-FFF2-40B4-BE49-F238E27FC236}">
                <a16:creationId xmlns:a16="http://schemas.microsoft.com/office/drawing/2014/main" id="{994DFD91-4CCD-4C30-AD76-4D5300277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4360A-152A-A820-0DA1-B1EFF125CC4B}"/>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311659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249054-2C38-2ABC-1973-315A6BC726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E18A89-85C5-B140-EB3F-3DA6F524C5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59C63-3BF5-AD82-0D7C-77B8B367F69A}"/>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5" name="Footer Placeholder 4">
            <a:extLst>
              <a:ext uri="{FF2B5EF4-FFF2-40B4-BE49-F238E27FC236}">
                <a16:creationId xmlns:a16="http://schemas.microsoft.com/office/drawing/2014/main" id="{DFC704C4-5FD2-9BE7-A8F8-DD24B78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416FE-8176-F1CA-1D77-7A0A08A33965}"/>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411656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543A-93CD-D108-B04D-87550D3BF5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21322-FE2D-E861-F64A-B3F45B3227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AA759-3172-CFE3-C527-492DC84440FE}"/>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5" name="Footer Placeholder 4">
            <a:extLst>
              <a:ext uri="{FF2B5EF4-FFF2-40B4-BE49-F238E27FC236}">
                <a16:creationId xmlns:a16="http://schemas.microsoft.com/office/drawing/2014/main" id="{6AFF8122-364B-F628-A9D9-C2BB39A4E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939C2-66DA-59D9-4E29-2E87251EC956}"/>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14370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E921-774A-4B69-B8E6-49B5036B73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56231C-CEED-3459-8B89-A1F755B69B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513A07-3667-108C-E99A-C76767120C15}"/>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5" name="Footer Placeholder 4">
            <a:extLst>
              <a:ext uri="{FF2B5EF4-FFF2-40B4-BE49-F238E27FC236}">
                <a16:creationId xmlns:a16="http://schemas.microsoft.com/office/drawing/2014/main" id="{62485ACE-55F4-8AB2-47CE-3DC0F94EA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0DE3B-FA63-9065-A35A-7DBB385041EE}"/>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250881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6E0E-4977-5F93-506E-1738E34960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9F1218-A5C9-7422-70A6-2C6E033A7F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7E39D-B436-A1B2-29A5-7723981E81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2D1B04-45BD-94D9-4FCB-9F8B068F4821}"/>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6" name="Footer Placeholder 5">
            <a:extLst>
              <a:ext uri="{FF2B5EF4-FFF2-40B4-BE49-F238E27FC236}">
                <a16:creationId xmlns:a16="http://schemas.microsoft.com/office/drawing/2014/main" id="{CD66A18A-909C-0E51-C8A0-B0AC0C7CA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6CEB4-7246-4A18-6B77-A5992CABD7EF}"/>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304071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92EF-BB7C-A2CD-C98F-AB3C204526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C46B3F-18AC-60E0-12EF-702D2FF896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9AE6CB-72D5-1FE7-BEDE-DF47CC2D60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BEC3A6-2784-A1EE-6E62-B2A51254B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5BE9F3-EDEC-B33A-9D48-777ACB7BAC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A9AFAE-FA3A-248F-2ED8-672F436893B0}"/>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8" name="Footer Placeholder 7">
            <a:extLst>
              <a:ext uri="{FF2B5EF4-FFF2-40B4-BE49-F238E27FC236}">
                <a16:creationId xmlns:a16="http://schemas.microsoft.com/office/drawing/2014/main" id="{E3CC2938-2179-2E6F-070A-8A9096176C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0A4F78-A564-EE61-9103-FD6308338A0B}"/>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3748101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6328-F65E-49B2-B695-D0E6211A01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A12CB-C026-70B1-3CBC-60E05E95AAC2}"/>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4" name="Footer Placeholder 3">
            <a:extLst>
              <a:ext uri="{FF2B5EF4-FFF2-40B4-BE49-F238E27FC236}">
                <a16:creationId xmlns:a16="http://schemas.microsoft.com/office/drawing/2014/main" id="{C351C217-565E-7A72-09DE-2395FB9691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5E08EE-6C82-D8A5-0058-CD4EDB96E309}"/>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815522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56796-1F7B-4573-2C77-4D881F396A19}"/>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3" name="Footer Placeholder 2">
            <a:extLst>
              <a:ext uri="{FF2B5EF4-FFF2-40B4-BE49-F238E27FC236}">
                <a16:creationId xmlns:a16="http://schemas.microsoft.com/office/drawing/2014/main" id="{2929B721-0AA0-4895-3142-57AE54CF48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A4973-6C3E-E1EF-AFA1-298DEBCE4DF4}"/>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1093869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B13E-4E46-3301-D448-779512B48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E19E39-A6FA-23D7-E55F-719190D30A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B1CA93-79E1-19FC-1CF6-6E6DFF972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522F19-E8B8-C277-D32E-21D5EEC44A9F}"/>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6" name="Footer Placeholder 5">
            <a:extLst>
              <a:ext uri="{FF2B5EF4-FFF2-40B4-BE49-F238E27FC236}">
                <a16:creationId xmlns:a16="http://schemas.microsoft.com/office/drawing/2014/main" id="{D91C48C3-E47E-B87F-807D-64C9C1E49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83592-7FBB-D208-58F1-886FDCE38FBB}"/>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428566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3D32-EDBF-39EB-49DF-ED6825511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67D787-BE13-D50D-5761-8E33C494B0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E66FCF-5AB0-F6C5-14A8-C53462C60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4C7CF-9BD9-27B8-6B32-60599B9D7251}"/>
              </a:ext>
            </a:extLst>
          </p:cNvPr>
          <p:cNvSpPr>
            <a:spLocks noGrp="1"/>
          </p:cNvSpPr>
          <p:nvPr>
            <p:ph type="dt" sz="half" idx="10"/>
          </p:nvPr>
        </p:nvSpPr>
        <p:spPr/>
        <p:txBody>
          <a:bodyPr/>
          <a:lstStyle/>
          <a:p>
            <a:fld id="{F947877D-1F5C-4D41-A062-BCE808E7B00A}" type="datetimeFigureOut">
              <a:rPr lang="en-US" smtClean="0"/>
              <a:t>10/9/2025</a:t>
            </a:fld>
            <a:endParaRPr lang="en-US"/>
          </a:p>
        </p:txBody>
      </p:sp>
      <p:sp>
        <p:nvSpPr>
          <p:cNvPr id="6" name="Footer Placeholder 5">
            <a:extLst>
              <a:ext uri="{FF2B5EF4-FFF2-40B4-BE49-F238E27FC236}">
                <a16:creationId xmlns:a16="http://schemas.microsoft.com/office/drawing/2014/main" id="{3BF96E16-350F-9B58-9EEA-D149FA304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0365D1-B8F1-00BB-4D1A-C6E40D3A9A46}"/>
              </a:ext>
            </a:extLst>
          </p:cNvPr>
          <p:cNvSpPr>
            <a:spLocks noGrp="1"/>
          </p:cNvSpPr>
          <p:nvPr>
            <p:ph type="sldNum" sz="quarter" idx="12"/>
          </p:nvPr>
        </p:nvSpPr>
        <p:spPr/>
        <p:txBody>
          <a:bodyPr/>
          <a:lstStyle/>
          <a:p>
            <a:fld id="{AACB1C4C-598D-4284-BD16-0B2416153E9D}" type="slidenum">
              <a:rPr lang="en-US" smtClean="0"/>
              <a:t>‹#›</a:t>
            </a:fld>
            <a:endParaRPr lang="en-US"/>
          </a:p>
        </p:txBody>
      </p:sp>
    </p:spTree>
    <p:extLst>
      <p:ext uri="{BB962C8B-B14F-4D97-AF65-F5344CB8AC3E}">
        <p14:creationId xmlns:p14="http://schemas.microsoft.com/office/powerpoint/2010/main" val="323023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6623C6-1EFB-D181-C182-E8E5C24E05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2E33F8-FE40-F2F4-F59D-2351CE3F7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6BEB4-B8AB-BF44-4B12-CF78BF1148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47877D-1F5C-4D41-A062-BCE808E7B00A}" type="datetimeFigureOut">
              <a:rPr lang="en-US" smtClean="0"/>
              <a:t>10/9/2025</a:t>
            </a:fld>
            <a:endParaRPr lang="en-US"/>
          </a:p>
        </p:txBody>
      </p:sp>
      <p:sp>
        <p:nvSpPr>
          <p:cNvPr id="5" name="Footer Placeholder 4">
            <a:extLst>
              <a:ext uri="{FF2B5EF4-FFF2-40B4-BE49-F238E27FC236}">
                <a16:creationId xmlns:a16="http://schemas.microsoft.com/office/drawing/2014/main" id="{8CD34106-DD66-25DE-4919-2205A54B96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A237FDC-45C6-BE71-55D3-5D71EEC49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ACB1C4C-598D-4284-BD16-0B2416153E9D}" type="slidenum">
              <a:rPr lang="en-US" smtClean="0"/>
              <a:t>‹#›</a:t>
            </a:fld>
            <a:endParaRPr lang="en-US"/>
          </a:p>
        </p:txBody>
      </p:sp>
    </p:spTree>
    <p:extLst>
      <p:ext uri="{BB962C8B-B14F-4D97-AF65-F5344CB8AC3E}">
        <p14:creationId xmlns:p14="http://schemas.microsoft.com/office/powerpoint/2010/main" val="3820981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51.gif"/><Relationship Id="rId4" Type="http://schemas.openxmlformats.org/officeDocument/2006/relationships/image" Target="../media/image45.png"/><Relationship Id="rId9" Type="http://schemas.openxmlformats.org/officeDocument/2006/relationships/image" Target="../media/image50.sv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32224-A890-3EFD-D04C-464E3BD88D0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99FE968-6BAC-EABC-6356-41FA3A90B110}"/>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E9A70E9-0B9A-9E62-AFA9-8D49BC3A18AA}"/>
              </a:ext>
            </a:extLst>
          </p:cNvPr>
          <p:cNvPicPr>
            <a:picLocks noChangeAspect="1"/>
          </p:cNvPicPr>
          <p:nvPr/>
        </p:nvPicPr>
        <p:blipFill>
          <a:blip r:embed="rId2"/>
          <a:srcRect t="2665"/>
          <a:stretch>
            <a:fillRect/>
          </a:stretch>
        </p:blipFill>
        <p:spPr>
          <a:xfrm>
            <a:off x="-20005" y="17206"/>
            <a:ext cx="12232010" cy="6823587"/>
          </a:xfrm>
          <a:prstGeom prst="rect">
            <a:avLst/>
          </a:prstGeom>
        </p:spPr>
      </p:pic>
    </p:spTree>
    <p:extLst>
      <p:ext uri="{BB962C8B-B14F-4D97-AF65-F5344CB8AC3E}">
        <p14:creationId xmlns:p14="http://schemas.microsoft.com/office/powerpoint/2010/main" val="780779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8127CE-2A72-FF3E-B8F1-957E6F6075DA}"/>
              </a:ext>
            </a:extLst>
          </p:cNvPr>
          <p:cNvPicPr>
            <a:picLocks noChangeAspect="1"/>
          </p:cNvPicPr>
          <p:nvPr/>
        </p:nvPicPr>
        <p:blipFill>
          <a:blip r:embed="rId2"/>
          <a:srcRect t="2793" b="9917"/>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5E5971-7DAC-AE64-F41A-9E4356238783}"/>
              </a:ext>
            </a:extLst>
          </p:cNvPr>
          <p:cNvSpPr>
            <a:spLocks noGrp="1"/>
          </p:cNvSpPr>
          <p:nvPr>
            <p:ph type="title"/>
          </p:nvPr>
        </p:nvSpPr>
        <p:spPr>
          <a:xfrm>
            <a:off x="7531610" y="365125"/>
            <a:ext cx="3822189" cy="1899912"/>
          </a:xfrm>
        </p:spPr>
        <p:txBody>
          <a:bodyPr>
            <a:normAutofit/>
          </a:bodyPr>
          <a:lstStyle/>
          <a:p>
            <a:r>
              <a:rPr lang="el-GR" sz="4000"/>
              <a:t>Η πτώση</a:t>
            </a:r>
            <a:endParaRPr lang="en-US" sz="4000"/>
          </a:p>
        </p:txBody>
      </p:sp>
      <p:sp>
        <p:nvSpPr>
          <p:cNvPr id="3" name="Content Placeholder 2">
            <a:extLst>
              <a:ext uri="{FF2B5EF4-FFF2-40B4-BE49-F238E27FC236}">
                <a16:creationId xmlns:a16="http://schemas.microsoft.com/office/drawing/2014/main" id="{41564687-5C96-BA77-5382-5B62E9E70184}"/>
              </a:ext>
            </a:extLst>
          </p:cNvPr>
          <p:cNvSpPr>
            <a:spLocks noGrp="1"/>
          </p:cNvSpPr>
          <p:nvPr>
            <p:ph idx="1"/>
          </p:nvPr>
        </p:nvSpPr>
        <p:spPr>
          <a:xfrm>
            <a:off x="7531610" y="2434201"/>
            <a:ext cx="3822189" cy="3742762"/>
          </a:xfrm>
        </p:spPr>
        <p:txBody>
          <a:bodyPr>
            <a:normAutofit/>
          </a:bodyPr>
          <a:lstStyle/>
          <a:p>
            <a:r>
              <a:rPr lang="el-GR" sz="2000"/>
              <a:t>2018</a:t>
            </a:r>
            <a:r>
              <a:rPr lang="en-US" sz="2000"/>
              <a:t>: </a:t>
            </a:r>
            <a:r>
              <a:rPr lang="el-GR" sz="2000"/>
              <a:t>Ο Συνεταιρισμός βρέθηκε για 4 έτη σε δεινή οικονομική θέση</a:t>
            </a:r>
          </a:p>
          <a:p>
            <a:r>
              <a:rPr lang="el-GR" sz="2000"/>
              <a:t>2020</a:t>
            </a:r>
            <a:r>
              <a:rPr lang="en-US" sz="2000"/>
              <a:t>: </a:t>
            </a:r>
            <a:r>
              <a:rPr lang="el-GR" sz="2000"/>
              <a:t>Έκλεισε όλα τα ΑΤΜ στη Θεσσαλονίκη &amp; σχέδιο εξυγίανσης</a:t>
            </a:r>
          </a:p>
          <a:p>
            <a:r>
              <a:rPr lang="el-GR" sz="2000"/>
              <a:t>2021</a:t>
            </a:r>
            <a:r>
              <a:rPr lang="en-US" sz="2000"/>
              <a:t>: </a:t>
            </a:r>
            <a:r>
              <a:rPr lang="el-GR" sz="2000"/>
              <a:t>Έκλεισε όλα τα ΑΤΜ της Αθήνας.</a:t>
            </a:r>
            <a:endParaRPr lang="en-US" sz="2000"/>
          </a:p>
        </p:txBody>
      </p:sp>
    </p:spTree>
    <p:extLst>
      <p:ext uri="{BB962C8B-B14F-4D97-AF65-F5344CB8AC3E}">
        <p14:creationId xmlns:p14="http://schemas.microsoft.com/office/powerpoint/2010/main" val="3899736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847B5824-29E9-BB7A-BF25-56A5A4475E89}"/>
              </a:ext>
            </a:extLst>
          </p:cNvPr>
          <p:cNvPicPr>
            <a:picLocks noGrp="1" noChangeAspect="1"/>
          </p:cNvPicPr>
          <p:nvPr>
            <p:ph idx="1"/>
          </p:nvPr>
        </p:nvPicPr>
        <p:blipFill>
          <a:blip r:embed="rId2"/>
          <a:stretch>
            <a:fillRect/>
          </a:stretch>
        </p:blipFill>
        <p:spPr>
          <a:xfrm>
            <a:off x="765416" y="457200"/>
            <a:ext cx="10661167" cy="5943600"/>
          </a:xfrm>
          <a:prstGeom prst="rect">
            <a:avLst/>
          </a:prstGeom>
        </p:spPr>
      </p:pic>
    </p:spTree>
    <p:extLst>
      <p:ext uri="{BB962C8B-B14F-4D97-AF65-F5344CB8AC3E}">
        <p14:creationId xmlns:p14="http://schemas.microsoft.com/office/powerpoint/2010/main" val="3523543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8C52A-B368-20B6-A776-034D60757F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EE8926-6670-E41A-F0BC-E61F879BCF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9DACDD4-64DE-166E-2591-BA93F9D07462}"/>
              </a:ext>
            </a:extLst>
          </p:cNvPr>
          <p:cNvPicPr>
            <a:picLocks noChangeAspect="1"/>
          </p:cNvPicPr>
          <p:nvPr/>
        </p:nvPicPr>
        <p:blipFill>
          <a:blip r:embed="rId2"/>
          <a:stretch>
            <a:fillRect/>
          </a:stretch>
        </p:blipFill>
        <p:spPr>
          <a:xfrm>
            <a:off x="0" y="-1"/>
            <a:ext cx="12598400" cy="6873403"/>
          </a:xfrm>
          <a:prstGeom prst="rect">
            <a:avLst/>
          </a:prstGeom>
        </p:spPr>
      </p:pic>
    </p:spTree>
    <p:extLst>
      <p:ext uri="{BB962C8B-B14F-4D97-AF65-F5344CB8AC3E}">
        <p14:creationId xmlns:p14="http://schemas.microsoft.com/office/powerpoint/2010/main" val="121822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6F87D6-6906-258C-0065-42E21132D75E}"/>
              </a:ext>
            </a:extLst>
          </p:cNvPr>
          <p:cNvSpPr>
            <a:spLocks noGrp="1"/>
          </p:cNvSpPr>
          <p:nvPr>
            <p:ph type="title"/>
          </p:nvPr>
        </p:nvSpPr>
        <p:spPr>
          <a:xfrm>
            <a:off x="841248" y="548640"/>
            <a:ext cx="3600860" cy="5431536"/>
          </a:xfrm>
        </p:spPr>
        <p:txBody>
          <a:bodyPr>
            <a:normAutofit/>
          </a:bodyPr>
          <a:lstStyle/>
          <a:p>
            <a:r>
              <a:rPr lang="en-US" sz="5400" dirty="0"/>
              <a:t>Origin Branding</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6F969F00-5405-5D79-002A-C397916EB0A4}"/>
              </a:ext>
            </a:extLst>
          </p:cNvPr>
          <p:cNvSpPr>
            <a:spLocks noGrp="1"/>
          </p:cNvSpPr>
          <p:nvPr>
            <p:ph idx="1"/>
          </p:nvPr>
        </p:nvSpPr>
        <p:spPr>
          <a:xfrm>
            <a:off x="5126418" y="552091"/>
            <a:ext cx="6224335" cy="5431536"/>
          </a:xfrm>
        </p:spPr>
        <p:txBody>
          <a:bodyPr anchor="ctr">
            <a:normAutofit/>
          </a:bodyPr>
          <a:lstStyle/>
          <a:p>
            <a:r>
              <a:rPr lang="en-US" sz="2200" dirty="0"/>
              <a:t>H </a:t>
            </a:r>
            <a:r>
              <a:rPr lang="el-GR" sz="2200" dirty="0"/>
              <a:t>ενίσχυση της ταυτότητας του προϊόντος μέσω γεωγραφικής, πολιτιστικής ή παραδοσιακής </a:t>
            </a:r>
            <a:r>
              <a:rPr lang="el-GR" sz="2200" dirty="0" err="1"/>
              <a:t>αφήγησης.Π.χ</a:t>
            </a:r>
            <a:r>
              <a:rPr lang="el-GR" sz="2200" dirty="0"/>
              <a:t>. “Ελαιόλαδο Μάνης”, “Γραβιέρα Νάξου”, “Κρασί Νεμέας”.</a:t>
            </a:r>
            <a:endParaRPr lang="en-US" sz="2200" dirty="0"/>
          </a:p>
          <a:p>
            <a:r>
              <a:rPr lang="el-GR" sz="2200" dirty="0"/>
              <a:t>Οι καταναλωτές (ιδιαίτερα του εξωτερικού) εμπιστεύονται προϊόντα με σαφή προέλευση, ιστορία και αυθεντικότητα.</a:t>
            </a:r>
            <a:endParaRPr lang="en-US" sz="2200" dirty="0"/>
          </a:p>
          <a:p>
            <a:r>
              <a:rPr lang="el-GR" sz="2200" dirty="0"/>
              <a:t> Δημιουργεί συναισθηματική σύνδεση και διαφοροποιεί από την “ανώνυμη” παραγωγή. </a:t>
            </a:r>
            <a:endParaRPr lang="en-US" sz="2200" dirty="0"/>
          </a:p>
          <a:p>
            <a:r>
              <a:rPr lang="el-GR" sz="2200" dirty="0"/>
              <a:t>Ανάδειξη ιστορίας παραγωγού και τόπου σε </a:t>
            </a:r>
            <a:r>
              <a:rPr lang="el-GR" sz="2200" dirty="0" err="1"/>
              <a:t>website</a:t>
            </a:r>
            <a:r>
              <a:rPr lang="el-GR" sz="2200" dirty="0"/>
              <a:t> &amp; </a:t>
            </a:r>
            <a:r>
              <a:rPr lang="el-GR" sz="2200" dirty="0" err="1"/>
              <a:t>συσκευασία.Συνεργασία</a:t>
            </a:r>
            <a:r>
              <a:rPr lang="el-GR" sz="2200" dirty="0"/>
              <a:t> με τοπικούς φορείς (Περιφέρεια, Επιμελητήρια, branding </a:t>
            </a:r>
            <a:r>
              <a:rPr lang="el-GR" sz="2200" dirty="0" err="1"/>
              <a:t>clusters</a:t>
            </a:r>
            <a:r>
              <a:rPr lang="el-GR" sz="2200" dirty="0"/>
              <a:t> όπως “</a:t>
            </a:r>
            <a:r>
              <a:rPr lang="el-GR" sz="2200" dirty="0" err="1"/>
              <a:t>Taste</a:t>
            </a:r>
            <a:r>
              <a:rPr lang="el-GR" sz="2200" dirty="0"/>
              <a:t> of </a:t>
            </a:r>
            <a:r>
              <a:rPr lang="el-GR" sz="2200" dirty="0" err="1"/>
              <a:t>Epirus</a:t>
            </a:r>
            <a:r>
              <a:rPr lang="el-GR" sz="2200" dirty="0"/>
              <a:t>”, “Aegean </a:t>
            </a:r>
            <a:r>
              <a:rPr lang="el-GR" sz="2200" dirty="0" err="1"/>
              <a:t>Cuisine</a:t>
            </a:r>
            <a:r>
              <a:rPr lang="el-GR" sz="2200" dirty="0"/>
              <a:t>”).</a:t>
            </a:r>
            <a:endParaRPr lang="en-US" sz="2200" dirty="0"/>
          </a:p>
        </p:txBody>
      </p:sp>
    </p:spTree>
    <p:extLst>
      <p:ext uri="{BB962C8B-B14F-4D97-AF65-F5344CB8AC3E}">
        <p14:creationId xmlns:p14="http://schemas.microsoft.com/office/powerpoint/2010/main" val="4211958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7" name="Rectangle 16">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0DEDC248-7BCF-6EA0-8FAC-828D482D9DE9}"/>
              </a:ext>
            </a:extLst>
          </p:cNvPr>
          <p:cNvPicPr>
            <a:picLocks noChangeAspect="1"/>
          </p:cNvPicPr>
          <p:nvPr/>
        </p:nvPicPr>
        <p:blipFill>
          <a:blip r:embed="rId2"/>
          <a:srcRect t="2417" r="-2" b="-2"/>
          <a:stretch>
            <a:fillRect/>
          </a:stretch>
        </p:blipFill>
        <p:spPr>
          <a:xfrm>
            <a:off x="706568" y="1493066"/>
            <a:ext cx="3209544" cy="3569198"/>
          </a:xfrm>
          <a:prstGeom prst="rect">
            <a:avLst/>
          </a:prstGeom>
        </p:spPr>
      </p:pic>
      <p:grpSp>
        <p:nvGrpSpPr>
          <p:cNvPr id="23" name="Group 22">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1" name="Rectangle 20">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814E220-49F0-B333-6093-7E126A47D5D0}"/>
              </a:ext>
            </a:extLst>
          </p:cNvPr>
          <p:cNvPicPr>
            <a:picLocks noChangeAspect="1"/>
          </p:cNvPicPr>
          <p:nvPr/>
        </p:nvPicPr>
        <p:blipFill>
          <a:blip r:embed="rId3"/>
          <a:srcRect l="5311" r="2374" b="-4"/>
          <a:stretch>
            <a:fillRect/>
          </a:stretch>
        </p:blipFill>
        <p:spPr>
          <a:xfrm>
            <a:off x="4487333" y="1539230"/>
            <a:ext cx="3209544" cy="3476869"/>
          </a:xfrm>
          <a:prstGeom prst="rect">
            <a:avLst/>
          </a:prstGeom>
        </p:spPr>
      </p:pic>
      <p:grpSp>
        <p:nvGrpSpPr>
          <p:cNvPr id="28" name="Group 27">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9" name="Rectangle 28">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68B879A-9326-B3D2-2C66-18B57F6669CA}"/>
              </a:ext>
            </a:extLst>
          </p:cNvPr>
          <p:cNvPicPr>
            <a:picLocks noChangeAspect="1"/>
          </p:cNvPicPr>
          <p:nvPr/>
        </p:nvPicPr>
        <p:blipFill>
          <a:blip r:embed="rId4"/>
          <a:srcRect l="22629" r="7992" b="-2"/>
          <a:stretch>
            <a:fillRect/>
          </a:stretch>
        </p:blipFill>
        <p:spPr>
          <a:xfrm>
            <a:off x="8275887" y="1548625"/>
            <a:ext cx="3209544" cy="3458079"/>
          </a:xfrm>
          <a:prstGeom prst="rect">
            <a:avLst/>
          </a:prstGeom>
        </p:spPr>
      </p:pic>
    </p:spTree>
    <p:extLst>
      <p:ext uri="{BB962C8B-B14F-4D97-AF65-F5344CB8AC3E}">
        <p14:creationId xmlns:p14="http://schemas.microsoft.com/office/powerpoint/2010/main" val="515860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F9F8EB-DEB3-2C3F-9858-BD7E46C44A46}"/>
              </a:ext>
            </a:extLst>
          </p:cNvPr>
          <p:cNvPicPr>
            <a:picLocks noChangeAspect="1"/>
          </p:cNvPicPr>
          <p:nvPr/>
        </p:nvPicPr>
        <p:blipFill>
          <a:blip r:embed="rId2">
            <a:alphaModFix amt="35000"/>
          </a:blip>
          <a:srcRect t="10877" b="4853"/>
          <a:stretch>
            <a:fill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68932B9-4063-F808-05E5-5FE934758AA2}"/>
              </a:ext>
            </a:extLst>
          </p:cNvPr>
          <p:cNvSpPr>
            <a:spLocks noGrp="1"/>
          </p:cNvSpPr>
          <p:nvPr>
            <p:ph type="title"/>
          </p:nvPr>
        </p:nvSpPr>
        <p:spPr>
          <a:xfrm>
            <a:off x="838200" y="365125"/>
            <a:ext cx="10515600" cy="1325563"/>
          </a:xfrm>
        </p:spPr>
        <p:txBody>
          <a:bodyPr>
            <a:normAutofit/>
          </a:bodyPr>
          <a:lstStyle/>
          <a:p>
            <a:r>
              <a:rPr lang="el-GR">
                <a:solidFill>
                  <a:srgbClr val="FFFFFF"/>
                </a:solidFill>
              </a:rPr>
              <a:t>Ψηφιακή Εξωστρέφεια με Περιεχόμενο «Αυθεντίας»</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3BC83676-1636-00D0-4FDA-C7E03309BC52}"/>
              </a:ext>
            </a:extLst>
          </p:cNvPr>
          <p:cNvGraphicFramePr>
            <a:graphicFrameLocks noGrp="1"/>
          </p:cNvGraphicFramePr>
          <p:nvPr>
            <p:ph idx="1"/>
            <p:extLst>
              <p:ext uri="{D42A27DB-BD31-4B8C-83A1-F6EECF244321}">
                <p14:modId xmlns:p14="http://schemas.microsoft.com/office/powerpoint/2010/main" val="26400336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203960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129ACF9-A6B8-017B-D3B7-37B3849D9F15}"/>
              </a:ext>
            </a:extLst>
          </p:cNvPr>
          <p:cNvSpPr>
            <a:spLocks noGrp="1"/>
          </p:cNvSpPr>
          <p:nvPr>
            <p:ph type="title"/>
          </p:nvPr>
        </p:nvSpPr>
        <p:spPr>
          <a:xfrm>
            <a:off x="1225292" y="1450655"/>
            <a:ext cx="3932030" cy="3956690"/>
          </a:xfrm>
        </p:spPr>
        <p:txBody>
          <a:bodyPr anchor="ctr">
            <a:normAutofit/>
          </a:bodyPr>
          <a:lstStyle/>
          <a:p>
            <a:r>
              <a:rPr lang="el-GR" sz="5000">
                <a:solidFill>
                  <a:schemeClr val="bg1"/>
                </a:solidFill>
              </a:rPr>
              <a:t>Δημιουργία Θεματικών Συνεργασιών (Co-Branding)</a:t>
            </a:r>
            <a:endParaRPr lang="en-US" sz="5000">
              <a:solidFill>
                <a:schemeClr val="bg1"/>
              </a:solidFill>
            </a:endParaRPr>
          </a:p>
        </p:txBody>
      </p:sp>
      <p:cxnSp>
        <p:nvCxnSpPr>
          <p:cNvPr id="11" name="Straight Connector 10">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25292"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25292"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2">
            <a:extLst>
              <a:ext uri="{FF2B5EF4-FFF2-40B4-BE49-F238E27FC236}">
                <a16:creationId xmlns:a16="http://schemas.microsoft.com/office/drawing/2014/main" id="{9215CE36-A37E-9F0C-C071-D0DDD3CC2930}"/>
              </a:ext>
            </a:extLst>
          </p:cNvPr>
          <p:cNvGraphicFramePr>
            <a:graphicFrameLocks noGrp="1"/>
          </p:cNvGraphicFramePr>
          <p:nvPr>
            <p:ph idx="1"/>
            <p:extLst>
              <p:ext uri="{D42A27DB-BD31-4B8C-83A1-F6EECF244321}">
                <p14:modId xmlns:p14="http://schemas.microsoft.com/office/powerpoint/2010/main" val="4008257474"/>
              </p:ext>
            </p:extLst>
          </p:nvPr>
        </p:nvGraphicFramePr>
        <p:xfrm>
          <a:off x="5728502" y="685800"/>
          <a:ext cx="5878512"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1953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643A78-4C40-996A-397E-8DBA44860B03}"/>
              </a:ext>
            </a:extLst>
          </p:cNvPr>
          <p:cNvPicPr>
            <a:picLocks noChangeAspect="1"/>
          </p:cNvPicPr>
          <p:nvPr/>
        </p:nvPicPr>
        <p:blipFill>
          <a:blip r:embed="rId2"/>
          <a:srcRect t="18182"/>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594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AF1E3-FB9A-BFC1-9F07-73A341EA3C20}"/>
              </a:ext>
            </a:extLst>
          </p:cNvPr>
          <p:cNvPicPr>
            <a:picLocks noChangeAspect="1"/>
          </p:cNvPicPr>
          <p:nvPr/>
        </p:nvPicPr>
        <p:blipFill>
          <a:blip r:embed="rId2"/>
          <a:srcRect t="2598" r="-3" b="9421"/>
          <a:stretch>
            <a:fillRect/>
          </a:stretch>
        </p:blipFill>
        <p:spPr>
          <a:xfrm>
            <a:off x="5162052" y="3272588"/>
            <a:ext cx="6105382" cy="3585411"/>
          </a:xfrm>
          <a:prstGeom prst="rect">
            <a:avLst/>
          </a:prstGeom>
        </p:spPr>
      </p:pic>
      <p:pic>
        <p:nvPicPr>
          <p:cNvPr id="5" name="Picture 4">
            <a:extLst>
              <a:ext uri="{FF2B5EF4-FFF2-40B4-BE49-F238E27FC236}">
                <a16:creationId xmlns:a16="http://schemas.microsoft.com/office/drawing/2014/main" id="{45847E82-448E-ECEC-2587-0B40E218A7EA}"/>
              </a:ext>
            </a:extLst>
          </p:cNvPr>
          <p:cNvPicPr>
            <a:picLocks noChangeAspect="1"/>
          </p:cNvPicPr>
          <p:nvPr/>
        </p:nvPicPr>
        <p:blipFill>
          <a:blip r:embed="rId3"/>
          <a:srcRect t="15172" r="1" b="4366"/>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2" name="Picture 1">
            <a:extLst>
              <a:ext uri="{FF2B5EF4-FFF2-40B4-BE49-F238E27FC236}">
                <a16:creationId xmlns:a16="http://schemas.microsoft.com/office/drawing/2014/main" id="{ABAA6E18-3440-77F8-5769-CD7CC056A348}"/>
              </a:ext>
            </a:extLst>
          </p:cNvPr>
          <p:cNvPicPr>
            <a:picLocks noChangeAspect="1"/>
          </p:cNvPicPr>
          <p:nvPr/>
        </p:nvPicPr>
        <p:blipFill>
          <a:blip r:embed="rId4"/>
          <a:srcRect t="14704" r="2" b="2876"/>
          <a:stretch>
            <a:fillRect/>
          </a:stretch>
        </p:blipFill>
        <p:spPr>
          <a:xfrm>
            <a:off x="7458302" y="-22547"/>
            <a:ext cx="3809132" cy="3139531"/>
          </a:xfrm>
          <a:prstGeom prst="rect">
            <a:avLst/>
          </a:prstGeom>
        </p:spPr>
      </p:pic>
      <p:pic>
        <p:nvPicPr>
          <p:cNvPr id="6" name="Picture 5">
            <a:extLst>
              <a:ext uri="{FF2B5EF4-FFF2-40B4-BE49-F238E27FC236}">
                <a16:creationId xmlns:a16="http://schemas.microsoft.com/office/drawing/2014/main" id="{7B96703C-E64D-19D3-F2D9-8A89C081440F}"/>
              </a:ext>
            </a:extLst>
          </p:cNvPr>
          <p:cNvPicPr>
            <a:picLocks noChangeAspect="1"/>
          </p:cNvPicPr>
          <p:nvPr/>
        </p:nvPicPr>
        <p:blipFill>
          <a:blip r:embed="rId5"/>
          <a:srcRect t="28581" b="15588"/>
          <a:stretch>
            <a:fillRect/>
          </a:stretch>
        </p:blipFill>
        <p:spPr>
          <a:xfrm>
            <a:off x="1" y="4065775"/>
            <a:ext cx="5001186" cy="2792224"/>
          </a:xfrm>
          <a:prstGeom prst="rect">
            <a:avLst/>
          </a:prstGeom>
        </p:spPr>
      </p:pic>
      <p:sp>
        <p:nvSpPr>
          <p:cNvPr id="11" name="Rectangle 10">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301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0B5B75DA-DD75-3676-8141-116E3AFBF43A}"/>
              </a:ext>
            </a:extLst>
          </p:cNvPr>
          <p:cNvSpPr>
            <a:spLocks noGrp="1"/>
          </p:cNvSpPr>
          <p:nvPr>
            <p:ph type="title"/>
          </p:nvPr>
        </p:nvSpPr>
        <p:spPr>
          <a:xfrm>
            <a:off x="838200" y="669925"/>
            <a:ext cx="4508946" cy="1325563"/>
          </a:xfrm>
        </p:spPr>
        <p:txBody>
          <a:bodyPr anchor="b">
            <a:normAutofit/>
          </a:bodyPr>
          <a:lstStyle/>
          <a:p>
            <a:pPr algn="r"/>
            <a:r>
              <a:rPr lang="el-GR">
                <a:solidFill>
                  <a:schemeClr val="bg1"/>
                </a:solidFill>
              </a:rPr>
              <a:t>e-Marketplaces</a:t>
            </a:r>
            <a:endParaRPr lang="en-US">
              <a:solidFill>
                <a:schemeClr val="bg1"/>
              </a:solidFill>
            </a:endParaRPr>
          </a:p>
        </p:txBody>
      </p:sp>
      <p:cxnSp>
        <p:nvCxnSpPr>
          <p:cNvPr id="10"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DCE845-1E7E-6543-E861-C6A6780321F9}"/>
              </a:ext>
            </a:extLst>
          </p:cNvPr>
          <p:cNvSpPr>
            <a:spLocks noGrp="1"/>
          </p:cNvSpPr>
          <p:nvPr>
            <p:ph idx="1"/>
          </p:nvPr>
        </p:nvSpPr>
        <p:spPr>
          <a:xfrm>
            <a:off x="1392667" y="2398957"/>
            <a:ext cx="9406666" cy="3526144"/>
          </a:xfrm>
        </p:spPr>
        <p:txBody>
          <a:bodyPr>
            <a:normAutofit/>
          </a:bodyPr>
          <a:lstStyle/>
          <a:p>
            <a:r>
              <a:rPr lang="el-GR" sz="2000" dirty="0">
                <a:solidFill>
                  <a:schemeClr val="bg1"/>
                </a:solidFill>
              </a:rPr>
              <a:t>Χρήση ψηφιακών B2B </a:t>
            </a:r>
            <a:r>
              <a:rPr lang="el-GR" sz="2000" dirty="0" err="1">
                <a:solidFill>
                  <a:schemeClr val="bg1"/>
                </a:solidFill>
              </a:rPr>
              <a:t>πλατφορμών</a:t>
            </a:r>
            <a:r>
              <a:rPr lang="el-GR" sz="2000" dirty="0">
                <a:solidFill>
                  <a:schemeClr val="bg1"/>
                </a:solidFill>
              </a:rPr>
              <a:t> (π.χ. </a:t>
            </a:r>
            <a:r>
              <a:rPr lang="el-GR" sz="2000" dirty="0" err="1">
                <a:solidFill>
                  <a:schemeClr val="bg1"/>
                </a:solidFill>
              </a:rPr>
              <a:t>Alibaba</a:t>
            </a:r>
            <a:r>
              <a:rPr lang="el-GR" sz="2000" dirty="0">
                <a:solidFill>
                  <a:schemeClr val="bg1"/>
                </a:solidFill>
              </a:rPr>
              <a:t>, </a:t>
            </a:r>
            <a:r>
              <a:rPr lang="el-GR" sz="2000" dirty="0" err="1">
                <a:solidFill>
                  <a:schemeClr val="bg1"/>
                </a:solidFill>
              </a:rPr>
              <a:t>Export</a:t>
            </a:r>
            <a:r>
              <a:rPr lang="el-GR" sz="2000" dirty="0">
                <a:solidFill>
                  <a:schemeClr val="bg1"/>
                </a:solidFill>
              </a:rPr>
              <a:t> </a:t>
            </a:r>
            <a:r>
              <a:rPr lang="el-GR" sz="2000" dirty="0" err="1">
                <a:solidFill>
                  <a:schemeClr val="bg1"/>
                </a:solidFill>
              </a:rPr>
              <a:t>Gateway</a:t>
            </a:r>
            <a:r>
              <a:rPr lang="el-GR" sz="2000" dirty="0">
                <a:solidFill>
                  <a:schemeClr val="bg1"/>
                </a:solidFill>
              </a:rPr>
              <a:t> Greece, e-Food Expo) για απευθείας επικοινωνία με αγοραστές εξωτερικού.</a:t>
            </a:r>
          </a:p>
          <a:p>
            <a:r>
              <a:rPr lang="el-GR" sz="2000" dirty="0">
                <a:solidFill>
                  <a:schemeClr val="bg1"/>
                </a:solidFill>
              </a:rPr>
              <a:t>Ανοίγει νέες αγορές χωρίς ενδιάμεσους και μειώνει το κόστος συμμετοχής σε φυσικές εκθέσεις. </a:t>
            </a:r>
          </a:p>
          <a:p>
            <a:r>
              <a:rPr lang="el-GR" sz="2000" dirty="0">
                <a:solidFill>
                  <a:schemeClr val="bg1"/>
                </a:solidFill>
              </a:rPr>
              <a:t>Η Ελλάδα έχει πλεονέκτημα σε προϊόντα ΠΟΠ/ΠΓΕ και </a:t>
            </a:r>
            <a:r>
              <a:rPr lang="el-GR" sz="2000" dirty="0" err="1">
                <a:solidFill>
                  <a:schemeClr val="bg1"/>
                </a:solidFill>
              </a:rPr>
              <a:t>premium</a:t>
            </a:r>
            <a:r>
              <a:rPr lang="el-GR" sz="2000" dirty="0">
                <a:solidFill>
                  <a:schemeClr val="bg1"/>
                </a:solidFill>
              </a:rPr>
              <a:t> </a:t>
            </a:r>
            <a:r>
              <a:rPr lang="el-GR" sz="2000" dirty="0" err="1">
                <a:solidFill>
                  <a:schemeClr val="bg1"/>
                </a:solidFill>
              </a:rPr>
              <a:t>quality</a:t>
            </a:r>
            <a:r>
              <a:rPr lang="el-GR" sz="2000" dirty="0">
                <a:solidFill>
                  <a:schemeClr val="bg1"/>
                </a:solidFill>
              </a:rPr>
              <a:t>. </a:t>
            </a:r>
          </a:p>
          <a:p>
            <a:r>
              <a:rPr lang="el-GR" sz="2000" dirty="0">
                <a:solidFill>
                  <a:schemeClr val="bg1"/>
                </a:solidFill>
              </a:rPr>
              <a:t>Δημιουργία αγγλόφωνου προφίλ με υψηλής ποιότητας φωτογραφίες.</a:t>
            </a:r>
          </a:p>
          <a:p>
            <a:r>
              <a:rPr lang="el-GR" sz="2000" dirty="0">
                <a:solidFill>
                  <a:schemeClr val="bg1"/>
                </a:solidFill>
              </a:rPr>
              <a:t>Προβολή πιστοποιήσεων (ISO, HACCP, ΠΟΠ).</a:t>
            </a:r>
          </a:p>
          <a:p>
            <a:r>
              <a:rPr lang="el-GR" sz="2000" dirty="0">
                <a:solidFill>
                  <a:schemeClr val="bg1"/>
                </a:solidFill>
              </a:rPr>
              <a:t>Προώθηση μέσω </a:t>
            </a:r>
            <a:r>
              <a:rPr lang="el-GR" sz="2000" dirty="0" err="1">
                <a:solidFill>
                  <a:schemeClr val="bg1"/>
                </a:solidFill>
              </a:rPr>
              <a:t>Enterprise</a:t>
            </a:r>
            <a:r>
              <a:rPr lang="el-GR" sz="2000" dirty="0">
                <a:solidFill>
                  <a:schemeClr val="bg1"/>
                </a:solidFill>
              </a:rPr>
              <a:t> Greece ή ΣΕΒΕ.</a:t>
            </a:r>
            <a:endParaRPr lang="en-US" sz="2000" dirty="0">
              <a:solidFill>
                <a:schemeClr val="bg1"/>
              </a:solidFill>
            </a:endParaRPr>
          </a:p>
        </p:txBody>
      </p:sp>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458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8D4F50-D501-913E-D330-1ABB8AE2B0B0}"/>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4000" b="1" dirty="0" err="1">
                <a:solidFill>
                  <a:schemeClr val="accent1"/>
                </a:solidFill>
                <a:latin typeface="Aptos" panose="020B0004020202020204" pitchFamily="34" charset="0"/>
              </a:rPr>
              <a:t>Aς</a:t>
            </a:r>
            <a:r>
              <a:rPr lang="en-US" sz="4000" b="1" dirty="0">
                <a:solidFill>
                  <a:schemeClr val="accent1"/>
                </a:solidFill>
                <a:latin typeface="Aptos" panose="020B0004020202020204" pitchFamily="34" charset="0"/>
              </a:rPr>
              <a:t> </a:t>
            </a:r>
            <a:r>
              <a:rPr lang="en-US" sz="4000" b="1" dirty="0" err="1">
                <a:solidFill>
                  <a:schemeClr val="accent1"/>
                </a:solidFill>
                <a:latin typeface="Aptos" panose="020B0004020202020204" pitchFamily="34" charset="0"/>
              </a:rPr>
              <a:t>Συστηθούμε</a:t>
            </a:r>
            <a:r>
              <a:rPr lang="en-US" sz="4000" b="1" dirty="0">
                <a:solidFill>
                  <a:schemeClr val="accent1"/>
                </a:solidFill>
                <a:latin typeface="Aptos" panose="020B0004020202020204" pitchFamily="34" charset="0"/>
              </a:rPr>
              <a:t>!</a:t>
            </a:r>
          </a:p>
        </p:txBody>
      </p:sp>
      <p:sp>
        <p:nvSpPr>
          <p:cNvPr id="7" name="TextBox 6">
            <a:extLst>
              <a:ext uri="{FF2B5EF4-FFF2-40B4-BE49-F238E27FC236}">
                <a16:creationId xmlns:a16="http://schemas.microsoft.com/office/drawing/2014/main" id="{9C9F88BB-D0CF-E1D0-9CB7-1BA210BF912F}"/>
              </a:ext>
            </a:extLst>
          </p:cNvPr>
          <p:cNvSpPr txBox="1"/>
          <p:nvPr/>
        </p:nvSpPr>
        <p:spPr>
          <a:xfrm>
            <a:off x="761800" y="2470244"/>
            <a:ext cx="5334197" cy="3769835"/>
          </a:xfrm>
          <a:prstGeom prst="rect">
            <a:avLst/>
          </a:prstGeom>
        </p:spPr>
        <p:txBody>
          <a:bodyPr vert="horz" lIns="91440" tIns="45720" rIns="91440" bIns="45720" rtlCol="0" anchor="ctr">
            <a:normAutofit lnSpcReduction="10000"/>
          </a:bodyPr>
          <a:lstStyle/>
          <a:p>
            <a:pPr marL="285750" indent="-228600">
              <a:lnSpc>
                <a:spcPct val="90000"/>
              </a:lnSpc>
              <a:spcAft>
                <a:spcPts val="600"/>
              </a:spcAft>
              <a:buFont typeface="Arial" panose="020B0604020202020204" pitchFamily="34" charset="0"/>
              <a:buChar char="•"/>
            </a:pPr>
            <a:r>
              <a:rPr lang="en-US" sz="1900" dirty="0">
                <a:latin typeface="Aptos" panose="020B0004020202020204" pitchFamily="34" charset="0"/>
              </a:rPr>
              <a:t>PR &amp; Events Training Manager </a:t>
            </a:r>
            <a:r>
              <a:rPr lang="en-US" sz="1900" dirty="0" err="1">
                <a:latin typeface="Aptos" panose="020B0004020202020204" pitchFamily="34" charset="0"/>
              </a:rPr>
              <a:t>του</a:t>
            </a:r>
            <a:r>
              <a:rPr lang="en-US" sz="1900" dirty="0">
                <a:latin typeface="Aptos" panose="020B0004020202020204" pitchFamily="34" charset="0"/>
              </a:rPr>
              <a:t> ΙΝΣΕΤΕ </a:t>
            </a:r>
          </a:p>
          <a:p>
            <a:pPr marL="285750" indent="-228600">
              <a:lnSpc>
                <a:spcPct val="90000"/>
              </a:lnSpc>
              <a:spcAft>
                <a:spcPts val="600"/>
              </a:spcAft>
              <a:buFont typeface="Arial" panose="020B0604020202020204" pitchFamily="34" charset="0"/>
              <a:buChar char="•"/>
            </a:pPr>
            <a:r>
              <a:rPr lang="en-US" sz="1900" dirty="0">
                <a:latin typeface="Aptos" panose="020B0004020202020204" pitchFamily="34" charset="0"/>
              </a:rPr>
              <a:t>Training Expert </a:t>
            </a:r>
            <a:r>
              <a:rPr lang="en-US" sz="1900" dirty="0" err="1">
                <a:latin typeface="Aptos" panose="020B0004020202020204" pitchFamily="34" charset="0"/>
              </a:rPr>
              <a:t>του</a:t>
            </a:r>
            <a:r>
              <a:rPr lang="en-US" sz="1900" dirty="0">
                <a:latin typeface="Aptos" panose="020B0004020202020204" pitchFamily="34" charset="0"/>
              </a:rPr>
              <a:t> Πα</a:t>
            </a:r>
            <a:r>
              <a:rPr lang="en-US" sz="1900" dirty="0" err="1">
                <a:latin typeface="Aptos" panose="020B0004020202020204" pitchFamily="34" charset="0"/>
              </a:rPr>
              <a:t>γκόσμιου</a:t>
            </a:r>
            <a:r>
              <a:rPr lang="en-US" sz="1900" dirty="0">
                <a:latin typeface="Aptos" panose="020B0004020202020204" pitchFamily="34" charset="0"/>
              </a:rPr>
              <a:t> </a:t>
            </a:r>
            <a:r>
              <a:rPr lang="en-US" sz="1900" dirty="0" err="1">
                <a:latin typeface="Aptos" panose="020B0004020202020204" pitchFamily="34" charset="0"/>
              </a:rPr>
              <a:t>Οργ</a:t>
            </a:r>
            <a:r>
              <a:rPr lang="en-US" sz="1900" dirty="0">
                <a:latin typeface="Aptos" panose="020B0004020202020204" pitchFamily="34" charset="0"/>
              </a:rPr>
              <a:t>ανισμού Τουρισμού</a:t>
            </a:r>
          </a:p>
          <a:p>
            <a:pPr marL="285750" indent="-228600">
              <a:lnSpc>
                <a:spcPct val="90000"/>
              </a:lnSpc>
              <a:spcAft>
                <a:spcPts val="600"/>
              </a:spcAft>
              <a:buFont typeface="Arial" panose="020B0604020202020204" pitchFamily="34" charset="0"/>
              <a:buChar char="•"/>
            </a:pPr>
            <a:r>
              <a:rPr lang="en-US" sz="1900" dirty="0" err="1">
                <a:latin typeface="Aptos" panose="020B0004020202020204" pitchFamily="34" charset="0"/>
              </a:rPr>
              <a:t>Αρχισυντάκτης</a:t>
            </a:r>
            <a:r>
              <a:rPr lang="en-US" sz="1900" dirty="0">
                <a:latin typeface="Aptos" panose="020B0004020202020204" pitchFamily="34" charset="0"/>
              </a:rPr>
              <a:t> Food Service</a:t>
            </a:r>
          </a:p>
          <a:p>
            <a:pPr marL="285750" indent="-228600">
              <a:lnSpc>
                <a:spcPct val="90000"/>
              </a:lnSpc>
              <a:spcAft>
                <a:spcPts val="600"/>
              </a:spcAft>
              <a:buFont typeface="Arial" panose="020B0604020202020204" pitchFamily="34" charset="0"/>
              <a:buChar char="•"/>
            </a:pPr>
            <a:r>
              <a:rPr lang="en-US" sz="1900" dirty="0" err="1">
                <a:latin typeface="Aptos" panose="020B0004020202020204" pitchFamily="34" charset="0"/>
              </a:rPr>
              <a:t>ΜSc</a:t>
            </a:r>
            <a:r>
              <a:rPr lang="en-US" sz="1900" dirty="0">
                <a:latin typeface="Aptos" panose="020B0004020202020204" pitchFamily="34" charset="0"/>
              </a:rPr>
              <a:t> </a:t>
            </a:r>
            <a:r>
              <a:rPr lang="en-US" sz="1900" dirty="0" err="1">
                <a:latin typeface="Aptos" panose="020B0004020202020204" pitchFamily="34" charset="0"/>
              </a:rPr>
              <a:t>στο</a:t>
            </a:r>
            <a:r>
              <a:rPr lang="en-US" sz="1900" dirty="0">
                <a:latin typeface="Aptos" panose="020B0004020202020204" pitchFamily="34" charset="0"/>
              </a:rPr>
              <a:t> </a:t>
            </a:r>
            <a:r>
              <a:rPr lang="en-US" sz="1900" dirty="0" err="1">
                <a:latin typeface="Aptos" panose="020B0004020202020204" pitchFamily="34" charset="0"/>
              </a:rPr>
              <a:t>Τουριστικό</a:t>
            </a:r>
            <a:r>
              <a:rPr lang="en-US" sz="1900" dirty="0">
                <a:latin typeface="Aptos" panose="020B0004020202020204" pitchFamily="34" charset="0"/>
              </a:rPr>
              <a:t> Marketing &amp; Management</a:t>
            </a:r>
          </a:p>
          <a:p>
            <a:pPr marL="285750" indent="-228600">
              <a:lnSpc>
                <a:spcPct val="90000"/>
              </a:lnSpc>
              <a:spcAft>
                <a:spcPts val="600"/>
              </a:spcAft>
              <a:buFont typeface="Arial" panose="020B0604020202020204" pitchFamily="34" charset="0"/>
              <a:buChar char="•"/>
            </a:pPr>
            <a:r>
              <a:rPr lang="en-US" sz="1900" dirty="0">
                <a:latin typeface="Aptos" panose="020B0004020202020204" pitchFamily="34" charset="0"/>
              </a:rPr>
              <a:t>ΜΒΑ </a:t>
            </a:r>
          </a:p>
          <a:p>
            <a:pPr marL="285750" indent="-228600">
              <a:lnSpc>
                <a:spcPct val="90000"/>
              </a:lnSpc>
              <a:spcAft>
                <a:spcPts val="600"/>
              </a:spcAft>
              <a:buFont typeface="Arial" panose="020B0604020202020204" pitchFamily="34" charset="0"/>
              <a:buChar char="•"/>
            </a:pPr>
            <a:r>
              <a:rPr lang="en-US" sz="1900" dirty="0">
                <a:latin typeface="Aptos" panose="020B0004020202020204" pitchFamily="34" charset="0"/>
              </a:rPr>
              <a:t>PhD (c) Events Management</a:t>
            </a:r>
          </a:p>
          <a:p>
            <a:pPr marL="285750" indent="-228600">
              <a:lnSpc>
                <a:spcPct val="90000"/>
              </a:lnSpc>
              <a:spcAft>
                <a:spcPts val="600"/>
              </a:spcAft>
              <a:buFont typeface="Arial" panose="020B0604020202020204" pitchFamily="34" charset="0"/>
              <a:buChar char="•"/>
            </a:pPr>
            <a:r>
              <a:rPr lang="en-US" sz="1900" dirty="0" err="1">
                <a:latin typeface="Aptos" panose="020B0004020202020204" pitchFamily="34" charset="0"/>
              </a:rPr>
              <a:t>Κριτής</a:t>
            </a:r>
            <a:r>
              <a:rPr lang="en-US" sz="1900" dirty="0">
                <a:latin typeface="Aptos" panose="020B0004020202020204" pitchFamily="34" charset="0"/>
              </a:rPr>
              <a:t> </a:t>
            </a:r>
            <a:r>
              <a:rPr lang="en-US" sz="1900" dirty="0" err="1">
                <a:latin typeface="Aptos" panose="020B0004020202020204" pitchFamily="34" charset="0"/>
              </a:rPr>
              <a:t>των</a:t>
            </a:r>
            <a:r>
              <a:rPr lang="en-US" sz="1900" dirty="0">
                <a:latin typeface="Aptos" panose="020B0004020202020204" pitchFamily="34" charset="0"/>
              </a:rPr>
              <a:t> Taste </a:t>
            </a:r>
            <a:r>
              <a:rPr lang="en-US" sz="1900" dirty="0" err="1">
                <a:latin typeface="Aptos" panose="020B0004020202020204" pitchFamily="34" charset="0"/>
              </a:rPr>
              <a:t>Olymp</a:t>
            </a:r>
            <a:r>
              <a:rPr lang="en-US" sz="1900" dirty="0">
                <a:latin typeface="Aptos" panose="020B0004020202020204" pitchFamily="34" charset="0"/>
              </a:rPr>
              <a:t> Awards &amp;The Innovation in Politics. </a:t>
            </a:r>
          </a:p>
          <a:p>
            <a:pPr marL="285750" indent="-228600">
              <a:lnSpc>
                <a:spcPct val="90000"/>
              </a:lnSpc>
              <a:spcAft>
                <a:spcPts val="600"/>
              </a:spcAft>
              <a:buFont typeface="Arial" panose="020B0604020202020204" pitchFamily="34" charset="0"/>
              <a:buChar char="•"/>
            </a:pPr>
            <a:r>
              <a:rPr lang="en-US" sz="1900" dirty="0" err="1">
                <a:latin typeface="Aptos" panose="020B0004020202020204" pitchFamily="34" charset="0"/>
              </a:rPr>
              <a:t>Βρ</a:t>
            </a:r>
            <a:r>
              <a:rPr lang="en-US" sz="1900" dirty="0">
                <a:latin typeface="Aptos" panose="020B0004020202020204" pitchFamily="34" charset="0"/>
              </a:rPr>
              <a:t>αβεία-Διακρίσεις: Συνεισφορά στην εγχώρια μαζική εστίαση,  πρόσωπο του μήνα από το Παρατηρητήριο Τουρισμού, Greek Tourism Awards με την Unesco Πειραιά &amp; Νήσων</a:t>
            </a:r>
          </a:p>
        </p:txBody>
      </p:sp>
      <p:pic>
        <p:nvPicPr>
          <p:cNvPr id="4" name="Εικόνα 3">
            <a:extLst>
              <a:ext uri="{FF2B5EF4-FFF2-40B4-BE49-F238E27FC236}">
                <a16:creationId xmlns:a16="http://schemas.microsoft.com/office/drawing/2014/main" id="{43F60745-05B3-90C6-E8A2-36F79C007CC7}"/>
              </a:ext>
            </a:extLst>
          </p:cNvPr>
          <p:cNvPicPr>
            <a:picLocks noChangeAspect="1"/>
          </p:cNvPicPr>
          <p:nvPr/>
        </p:nvPicPr>
        <p:blipFill>
          <a:blip r:embed="rId2"/>
          <a:srcRect l="13171" r="9170" b="-1"/>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609502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524003" y="1999615"/>
            <a:ext cx="9144000" cy="2764028"/>
          </a:xfrm>
        </p:spPr>
        <p:txBody>
          <a:bodyPr anchor="ctr">
            <a:normAutofit/>
          </a:bodyPr>
          <a:lstStyle/>
          <a:p>
            <a:r>
              <a:rPr lang="el-GR" sz="6100" b="1" dirty="0"/>
              <a:t>Υποστήριξη Μακροχρόνιας Συνεργασίας με Πελάτες και Συνεργάτες</a:t>
            </a:r>
          </a:p>
        </p:txBody>
      </p:sp>
      <p:sp>
        <p:nvSpPr>
          <p:cNvPr id="20" name="Rectangle 19">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l-GR" sz="5400"/>
              <a:t>Ανθρώπινα Μέσα (</a:t>
            </a:r>
            <a:r>
              <a:rPr lang="en-US" sz="5400"/>
              <a:t>Human Factors)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DBB6B68-C941-0E08-309A-FE8020B22E10}"/>
              </a:ext>
            </a:extLst>
          </p:cNvPr>
          <p:cNvGraphicFramePr>
            <a:graphicFrameLocks noGrp="1"/>
          </p:cNvGraphicFramePr>
          <p:nvPr>
            <p:ph idx="1"/>
            <p:extLst>
              <p:ext uri="{D42A27DB-BD31-4B8C-83A1-F6EECF244321}">
                <p14:modId xmlns:p14="http://schemas.microsoft.com/office/powerpoint/2010/main" val="221671865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248" y="426720"/>
            <a:ext cx="10506456" cy="1919141"/>
          </a:xfrm>
        </p:spPr>
        <p:txBody>
          <a:bodyPr anchor="b">
            <a:normAutofit/>
          </a:bodyPr>
          <a:lstStyle/>
          <a:p>
            <a:r>
              <a:rPr lang="el-GR" sz="6000" dirty="0"/>
              <a:t>Οργανωτικά Μέσα (</a:t>
            </a:r>
            <a:r>
              <a:rPr lang="en-US" sz="6000" dirty="0"/>
              <a:t>Organizational Tools)</a:t>
            </a:r>
          </a:p>
        </p:txBody>
      </p:sp>
      <p:sp>
        <p:nvSpPr>
          <p:cNvPr id="30" name="Content Placeholder 2"/>
          <p:cNvSpPr>
            <a:spLocks noGrp="1"/>
          </p:cNvSpPr>
          <p:nvPr>
            <p:ph idx="1"/>
          </p:nvPr>
        </p:nvSpPr>
        <p:spPr>
          <a:xfrm>
            <a:off x="841248" y="3337269"/>
            <a:ext cx="10509504" cy="2905686"/>
          </a:xfrm>
        </p:spPr>
        <p:txBody>
          <a:bodyPr>
            <a:normAutofit/>
          </a:bodyPr>
          <a:lstStyle/>
          <a:p>
            <a:pPr marL="0" indent="0">
              <a:buNone/>
            </a:pPr>
            <a:r>
              <a:rPr sz="2200" dirty="0"/>
              <a:t>• </a:t>
            </a:r>
            <a:r>
              <a:rPr sz="2200" dirty="0" err="1"/>
              <a:t>Στρ</a:t>
            </a:r>
            <a:r>
              <a:rPr sz="2200" dirty="0"/>
              <a:t>ατηγική επικοινωνίας – Καθορισμένα κανάλια και συχνότητα επαφής.</a:t>
            </a:r>
          </a:p>
          <a:p>
            <a:pPr marL="0" indent="0">
              <a:buNone/>
            </a:pPr>
            <a:r>
              <a:rPr sz="2200" dirty="0"/>
              <a:t>• </a:t>
            </a:r>
            <a:r>
              <a:rPr sz="2200" dirty="0" err="1"/>
              <a:t>Αξιολόγηση</a:t>
            </a:r>
            <a:r>
              <a:rPr sz="2200" dirty="0"/>
              <a:t> </a:t>
            </a:r>
            <a:r>
              <a:rPr sz="2200" dirty="0" err="1"/>
              <a:t>συνεργ</a:t>
            </a:r>
            <a:r>
              <a:rPr sz="2200" dirty="0"/>
              <a:t>ασίας – Μέτρηση αποτελεσματικότητας και ικανοποίησης.</a:t>
            </a:r>
          </a:p>
          <a:p>
            <a:pPr marL="0" indent="0">
              <a:buNone/>
            </a:pPr>
            <a:r>
              <a:rPr sz="2200" dirty="0"/>
              <a:t>• </a:t>
            </a:r>
            <a:r>
              <a:rPr sz="2200" dirty="0" err="1"/>
              <a:t>Κοινά</a:t>
            </a:r>
            <a:r>
              <a:rPr sz="2200" dirty="0"/>
              <a:t> π</a:t>
            </a:r>
            <a:r>
              <a:rPr sz="2200" dirty="0" err="1"/>
              <a:t>ρογράμμ</a:t>
            </a:r>
            <a:r>
              <a:rPr sz="2200" dirty="0"/>
              <a:t>ατα ανάπτυξης – Συνδιοργάνωση εκπαιδεύσεων και workshops.</a:t>
            </a:r>
          </a:p>
          <a:p>
            <a:pPr marL="0" indent="0">
              <a:buNone/>
            </a:pPr>
            <a:r>
              <a:rPr sz="2200" dirty="0"/>
              <a:t>• </a:t>
            </a:r>
            <a:r>
              <a:rPr sz="2200" dirty="0" err="1"/>
              <a:t>Πολιτική</a:t>
            </a:r>
            <a:r>
              <a:rPr sz="2200" dirty="0"/>
              <a:t> </a:t>
            </a:r>
            <a:r>
              <a:rPr sz="2200" dirty="0" err="1"/>
              <a:t>δι</a:t>
            </a:r>
            <a:r>
              <a:rPr sz="2200" dirty="0"/>
              <a:t>αχείρισης συγκρούσεων – Επίλυση διαφορών με θετικό τρόπο.</a:t>
            </a:r>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l-GR" sz="5000"/>
              <a:t>Τεχνολογικά Μέσα (</a:t>
            </a:r>
            <a:r>
              <a:rPr lang="en-US" sz="5000"/>
              <a:t>Technological Tools)</a:t>
            </a:r>
          </a:p>
        </p:txBody>
      </p:sp>
      <p:sp>
        <p:nvSpPr>
          <p:cNvPr id="4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2">
            <a:extLst>
              <a:ext uri="{FF2B5EF4-FFF2-40B4-BE49-F238E27FC236}">
                <a16:creationId xmlns:a16="http://schemas.microsoft.com/office/drawing/2014/main" id="{D27EFE7C-C66C-2760-9721-BE3C17C96827}"/>
              </a:ext>
            </a:extLst>
          </p:cNvPr>
          <p:cNvGraphicFramePr>
            <a:graphicFrameLocks noGrp="1"/>
          </p:cNvGraphicFramePr>
          <p:nvPr>
            <p:ph idx="1"/>
            <p:extLst>
              <p:ext uri="{D42A27DB-BD31-4B8C-83A1-F6EECF244321}">
                <p14:modId xmlns:p14="http://schemas.microsoft.com/office/powerpoint/2010/main" val="2583140985"/>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Συμπέρασμα</a:t>
            </a:r>
          </a:p>
        </p:txBody>
      </p:sp>
      <p:sp>
        <p:nvSpPr>
          <p:cNvPr id="3" name="Content Placeholder 2"/>
          <p:cNvSpPr>
            <a:spLocks noGrp="1"/>
          </p:cNvSpPr>
          <p:nvPr>
            <p:ph idx="1"/>
          </p:nvPr>
        </p:nvSpPr>
        <p:spPr/>
        <p:txBody>
          <a:bodyPr/>
          <a:lstStyle/>
          <a:p>
            <a:r>
              <a:t>Η μακροχρόνια συνεργασία βασίζεται σε:</a:t>
            </a:r>
          </a:p>
          <a:p>
            <a:endParaRPr/>
          </a:p>
          <a:p>
            <a:r>
              <a:t>• Ανθρώπινη προσέγγιση → Χτίζει σχέσεις.</a:t>
            </a:r>
          </a:p>
          <a:p>
            <a:r>
              <a:t>• Οργανωτική συνέπεια → Διασφαλίζει σταθερότητα.</a:t>
            </a:r>
          </a:p>
          <a:p>
            <a:r>
              <a:t>• Τεχνολογική υποστήριξη → Ενισχύει αποτελεσματικότητα.</a:t>
            </a:r>
          </a:p>
          <a:p>
            <a:endParaRPr/>
          </a:p>
          <a:p>
            <a:r>
              <a:t>👉 Ο επιτυχημένος οργανισμός συνδυάζει εμπιστοσύνη, διαφάνεια και κοινή αξία.</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Take Off with solid fill">
            <a:extLst>
              <a:ext uri="{FF2B5EF4-FFF2-40B4-BE49-F238E27FC236}">
                <a16:creationId xmlns:a16="http://schemas.microsoft.com/office/drawing/2014/main" id="{06D6E71B-D2DA-C11C-94B1-52BEB11A36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399" y="923538"/>
            <a:ext cx="7011181" cy="7011181"/>
          </a:xfrm>
          <a:prstGeom prst="rect">
            <a:avLst/>
          </a:prstGeom>
        </p:spPr>
      </p:pic>
      <p:pic>
        <p:nvPicPr>
          <p:cNvPr id="15" name="Graphic 14" descr="Partial sun outline">
            <a:extLst>
              <a:ext uri="{FF2B5EF4-FFF2-40B4-BE49-F238E27FC236}">
                <a16:creationId xmlns:a16="http://schemas.microsoft.com/office/drawing/2014/main" id="{E26D0267-8AD0-BD81-CC20-476CD41484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07694" y="243348"/>
            <a:ext cx="2147156" cy="2147156"/>
          </a:xfrm>
          <a:prstGeom prst="rect">
            <a:avLst/>
          </a:prstGeom>
        </p:spPr>
      </p:pic>
      <p:pic>
        <p:nvPicPr>
          <p:cNvPr id="17" name="Graphic 16" descr="Cloud outline">
            <a:extLst>
              <a:ext uri="{FF2B5EF4-FFF2-40B4-BE49-F238E27FC236}">
                <a16:creationId xmlns:a16="http://schemas.microsoft.com/office/drawing/2014/main" id="{921386CA-AF28-5264-542F-0F3BA14476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1097" y="97613"/>
            <a:ext cx="1480648" cy="1480648"/>
          </a:xfrm>
          <a:prstGeom prst="rect">
            <a:avLst/>
          </a:prstGeom>
        </p:spPr>
      </p:pic>
      <p:pic>
        <p:nvPicPr>
          <p:cNvPr id="18" name="Graphic 17" descr="Cloud outline">
            <a:extLst>
              <a:ext uri="{FF2B5EF4-FFF2-40B4-BE49-F238E27FC236}">
                <a16:creationId xmlns:a16="http://schemas.microsoft.com/office/drawing/2014/main" id="{6DDA256C-C6AD-1530-3AAE-DB3A0D9A11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239" y="-163722"/>
            <a:ext cx="1480648" cy="1480648"/>
          </a:xfrm>
          <a:prstGeom prst="rect">
            <a:avLst/>
          </a:prstGeom>
        </p:spPr>
      </p:pic>
      <p:pic>
        <p:nvPicPr>
          <p:cNvPr id="19" name="Graphic 18" descr="Cloud outline">
            <a:extLst>
              <a:ext uri="{FF2B5EF4-FFF2-40B4-BE49-F238E27FC236}">
                <a16:creationId xmlns:a16="http://schemas.microsoft.com/office/drawing/2014/main" id="{B2E8B97A-DA2F-E105-48DB-B5563E9614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9416" y="-81861"/>
            <a:ext cx="2147156" cy="2147156"/>
          </a:xfrm>
          <a:prstGeom prst="rect">
            <a:avLst/>
          </a:prstGeom>
        </p:spPr>
      </p:pic>
      <p:pic>
        <p:nvPicPr>
          <p:cNvPr id="20" name="Graphic 19" descr="Cloud outline">
            <a:extLst>
              <a:ext uri="{FF2B5EF4-FFF2-40B4-BE49-F238E27FC236}">
                <a16:creationId xmlns:a16="http://schemas.microsoft.com/office/drawing/2014/main" id="{D8C4E3A5-CB46-35B5-922F-58F8406AB2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7264" y="-74339"/>
            <a:ext cx="1480648" cy="1480648"/>
          </a:xfrm>
          <a:prstGeom prst="rect">
            <a:avLst/>
          </a:prstGeom>
        </p:spPr>
      </p:pic>
      <p:pic>
        <p:nvPicPr>
          <p:cNvPr id="21" name="Graphic 20" descr="Cloud outline">
            <a:extLst>
              <a:ext uri="{FF2B5EF4-FFF2-40B4-BE49-F238E27FC236}">
                <a16:creationId xmlns:a16="http://schemas.microsoft.com/office/drawing/2014/main" id="{1AE177F0-7B47-E8F1-F595-08A6B9AF5A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89872" y="-163722"/>
            <a:ext cx="1480648" cy="1480648"/>
          </a:xfrm>
          <a:prstGeom prst="rect">
            <a:avLst/>
          </a:prstGeom>
        </p:spPr>
      </p:pic>
      <p:pic>
        <p:nvPicPr>
          <p:cNvPr id="23" name="Graphic 22" descr="Road outline">
            <a:extLst>
              <a:ext uri="{FF2B5EF4-FFF2-40B4-BE49-F238E27FC236}">
                <a16:creationId xmlns:a16="http://schemas.microsoft.com/office/drawing/2014/main" id="{1EA50B10-0948-F1EB-7E96-CDBD4CBAB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66484" y="3093714"/>
            <a:ext cx="3764286" cy="3764286"/>
          </a:xfrm>
          <a:prstGeom prst="rect">
            <a:avLst/>
          </a:prstGeom>
        </p:spPr>
      </p:pic>
      <p:pic>
        <p:nvPicPr>
          <p:cNvPr id="24" name="Graphic 23" descr="Cloud outline">
            <a:extLst>
              <a:ext uri="{FF2B5EF4-FFF2-40B4-BE49-F238E27FC236}">
                <a16:creationId xmlns:a16="http://schemas.microsoft.com/office/drawing/2014/main" id="{7FDC0930-FFEC-40A3-5E82-B6C31B6874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7504" y="403793"/>
            <a:ext cx="1480648" cy="1480648"/>
          </a:xfrm>
          <a:prstGeom prst="rect">
            <a:avLst/>
          </a:prstGeom>
        </p:spPr>
      </p:pic>
    </p:spTree>
    <p:extLst>
      <p:ext uri="{BB962C8B-B14F-4D97-AF65-F5344CB8AC3E}">
        <p14:creationId xmlns:p14="http://schemas.microsoft.com/office/powerpoint/2010/main" val="81466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750" fill="hold"/>
                                        <p:tgtEl>
                                          <p:spTgt spid="10"/>
                                        </p:tgtEl>
                                        <p:attrNameLst>
                                          <p:attrName>ppt_x</p:attrName>
                                        </p:attrNameLst>
                                      </p:cBhvr>
                                      <p:tavLst>
                                        <p:tav tm="0">
                                          <p:val>
                                            <p:strVal val="0-#ppt_w/2"/>
                                          </p:val>
                                        </p:tav>
                                        <p:tav tm="100000">
                                          <p:val>
                                            <p:strVal val="#ppt_x"/>
                                          </p:val>
                                        </p:tav>
                                      </p:tavLst>
                                    </p:anim>
                                    <p:anim calcmode="lin" valueType="num">
                                      <p:cBhvr additive="base">
                                        <p:cTn id="8" dur="2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Landing with solid fill">
            <a:extLst>
              <a:ext uri="{FF2B5EF4-FFF2-40B4-BE49-F238E27FC236}">
                <a16:creationId xmlns:a16="http://schemas.microsoft.com/office/drawing/2014/main" id="{EF79B88F-D94F-BAA2-18AA-3F1E2FD34C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94" y="1916739"/>
            <a:ext cx="5492333" cy="5492333"/>
          </a:xfrm>
          <a:prstGeom prst="rect">
            <a:avLst/>
          </a:prstGeom>
        </p:spPr>
      </p:pic>
      <p:pic>
        <p:nvPicPr>
          <p:cNvPr id="18" name="Graphic 17" descr="Rain outline">
            <a:extLst>
              <a:ext uri="{FF2B5EF4-FFF2-40B4-BE49-F238E27FC236}">
                <a16:creationId xmlns:a16="http://schemas.microsoft.com/office/drawing/2014/main" id="{D13AC95A-B215-C9F0-FBB9-091DAE421D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06" y="0"/>
            <a:ext cx="1172250" cy="1172250"/>
          </a:xfrm>
          <a:prstGeom prst="rect">
            <a:avLst/>
          </a:prstGeom>
        </p:spPr>
      </p:pic>
      <p:pic>
        <p:nvPicPr>
          <p:cNvPr id="19" name="Graphic 18" descr="Rain outline">
            <a:extLst>
              <a:ext uri="{FF2B5EF4-FFF2-40B4-BE49-F238E27FC236}">
                <a16:creationId xmlns:a16="http://schemas.microsoft.com/office/drawing/2014/main" id="{9D96DA5F-5BE0-59E7-C25D-67E309740E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0055" y="446019"/>
            <a:ext cx="1172250" cy="1172250"/>
          </a:xfrm>
          <a:prstGeom prst="rect">
            <a:avLst/>
          </a:prstGeom>
        </p:spPr>
      </p:pic>
      <p:pic>
        <p:nvPicPr>
          <p:cNvPr id="20" name="Graphic 19" descr="Rain outline">
            <a:extLst>
              <a:ext uri="{FF2B5EF4-FFF2-40B4-BE49-F238E27FC236}">
                <a16:creationId xmlns:a16="http://schemas.microsoft.com/office/drawing/2014/main" id="{27134A6E-D64C-D7B2-C61E-0EBFBA478F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4319" y="1295561"/>
            <a:ext cx="1172250" cy="1172250"/>
          </a:xfrm>
          <a:prstGeom prst="rect">
            <a:avLst/>
          </a:prstGeom>
        </p:spPr>
      </p:pic>
      <p:pic>
        <p:nvPicPr>
          <p:cNvPr id="21" name="Graphic 20" descr="Rain outline">
            <a:extLst>
              <a:ext uri="{FF2B5EF4-FFF2-40B4-BE49-F238E27FC236}">
                <a16:creationId xmlns:a16="http://schemas.microsoft.com/office/drawing/2014/main" id="{E3F554F2-890F-4957-F83A-355C824310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346" y="1512819"/>
            <a:ext cx="1172250" cy="1172250"/>
          </a:xfrm>
          <a:prstGeom prst="rect">
            <a:avLst/>
          </a:prstGeom>
        </p:spPr>
      </p:pic>
      <p:pic>
        <p:nvPicPr>
          <p:cNvPr id="22" name="Graphic 21" descr="Rain outline">
            <a:extLst>
              <a:ext uri="{FF2B5EF4-FFF2-40B4-BE49-F238E27FC236}">
                <a16:creationId xmlns:a16="http://schemas.microsoft.com/office/drawing/2014/main" id="{58452B37-BCF2-7645-777F-D1AA7E1D89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0428" y="1081704"/>
            <a:ext cx="1172250" cy="1172250"/>
          </a:xfrm>
          <a:prstGeom prst="rect">
            <a:avLst/>
          </a:prstGeom>
        </p:spPr>
      </p:pic>
      <p:pic>
        <p:nvPicPr>
          <p:cNvPr id="24" name="Graphic 23" descr="Orca outline">
            <a:extLst>
              <a:ext uri="{FF2B5EF4-FFF2-40B4-BE49-F238E27FC236}">
                <a16:creationId xmlns:a16="http://schemas.microsoft.com/office/drawing/2014/main" id="{854AF12C-2D17-E43E-D76A-7102B6568B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06107" y="5105239"/>
            <a:ext cx="914400" cy="914400"/>
          </a:xfrm>
          <a:prstGeom prst="rect">
            <a:avLst/>
          </a:prstGeom>
        </p:spPr>
      </p:pic>
      <p:pic>
        <p:nvPicPr>
          <p:cNvPr id="26" name="Graphic 25" descr="Wave outline">
            <a:extLst>
              <a:ext uri="{FF2B5EF4-FFF2-40B4-BE49-F238E27FC236}">
                <a16:creationId xmlns:a16="http://schemas.microsoft.com/office/drawing/2014/main" id="{D8A3C04F-18B2-D6C3-5048-13199D7C35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951" y="5214686"/>
            <a:ext cx="914400" cy="914400"/>
          </a:xfrm>
          <a:prstGeom prst="rect">
            <a:avLst/>
          </a:prstGeom>
        </p:spPr>
      </p:pic>
      <p:pic>
        <p:nvPicPr>
          <p:cNvPr id="2" name="Graphic 21" descr="Rain outline">
            <a:extLst>
              <a:ext uri="{FF2B5EF4-FFF2-40B4-BE49-F238E27FC236}">
                <a16:creationId xmlns:a16="http://schemas.microsoft.com/office/drawing/2014/main" id="{EFD00854-ACB1-CE05-3318-074BEA3ED9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650" y="170285"/>
            <a:ext cx="1172250" cy="1172250"/>
          </a:xfrm>
          <a:prstGeom prst="rect">
            <a:avLst/>
          </a:prstGeom>
        </p:spPr>
      </p:pic>
      <p:pic>
        <p:nvPicPr>
          <p:cNvPr id="3" name="Graphic 18" descr="Rain outline">
            <a:extLst>
              <a:ext uri="{FF2B5EF4-FFF2-40B4-BE49-F238E27FC236}">
                <a16:creationId xmlns:a16="http://schemas.microsoft.com/office/drawing/2014/main" id="{0809C229-440C-F2B5-C053-B3448A7CD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5611" y="-43596"/>
            <a:ext cx="1172250" cy="1172250"/>
          </a:xfrm>
          <a:prstGeom prst="rect">
            <a:avLst/>
          </a:prstGeom>
        </p:spPr>
      </p:pic>
      <p:pic>
        <p:nvPicPr>
          <p:cNvPr id="4" name="Graphic 21" descr="Rain outline">
            <a:extLst>
              <a:ext uri="{FF2B5EF4-FFF2-40B4-BE49-F238E27FC236}">
                <a16:creationId xmlns:a16="http://schemas.microsoft.com/office/drawing/2014/main" id="{08CBD8A5-867D-3D63-5B53-6B46AF3C27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9564" y="468015"/>
            <a:ext cx="1172250" cy="1172250"/>
          </a:xfrm>
          <a:prstGeom prst="rect">
            <a:avLst/>
          </a:prstGeom>
        </p:spPr>
      </p:pic>
      <p:pic>
        <p:nvPicPr>
          <p:cNvPr id="10" name="Picture 9" descr="A tower with lights on it">
            <a:extLst>
              <a:ext uri="{FF2B5EF4-FFF2-40B4-BE49-F238E27FC236}">
                <a16:creationId xmlns:a16="http://schemas.microsoft.com/office/drawing/2014/main" id="{FB80F6F3-8E16-4432-6E0C-40B9A34EAF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170285"/>
            <a:ext cx="6088882" cy="6371303"/>
          </a:xfrm>
          <a:prstGeom prst="rect">
            <a:avLst/>
          </a:prstGeom>
        </p:spPr>
      </p:pic>
    </p:spTree>
    <p:extLst>
      <p:ext uri="{BB962C8B-B14F-4D97-AF65-F5344CB8AC3E}">
        <p14:creationId xmlns:p14="http://schemas.microsoft.com/office/powerpoint/2010/main" val="12785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98">
                                          <p:stCondLst>
                                            <p:cond delay="0"/>
                                          </p:stCondLst>
                                        </p:cTn>
                                        <p:tgtEl>
                                          <p:spTgt spid="15"/>
                                        </p:tgtEl>
                                      </p:cBhvr>
                                    </p:animEffect>
                                    <p:anim calcmode="lin" valueType="num">
                                      <p:cBhvr>
                                        <p:cTn id="8" dur="2505"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913"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913" tmFilter="0, 0; 0.125,0.2665; 0.25,0.4; 0.375,0.465; 0.5,0.5;  0.625,0.535; 0.75,0.6; 0.875,0.7335; 1,1">
                                          <p:stCondLst>
                                            <p:cond delay="913"/>
                                          </p:stCondLst>
                                        </p:cTn>
                                        <p:tgtEl>
                                          <p:spTgt spid="15"/>
                                        </p:tgtEl>
                                        <p:attrNameLst>
                                          <p:attrName>ppt_y</p:attrName>
                                        </p:attrNameLst>
                                      </p:cBhvr>
                                      <p:tavLst>
                                        <p:tav tm="0" fmla="#ppt_y-sin(pi*$)/9">
                                          <p:val>
                                            <p:fltVal val="0"/>
                                          </p:val>
                                        </p:tav>
                                        <p:tav tm="100000">
                                          <p:val>
                                            <p:fltVal val="1"/>
                                          </p:val>
                                        </p:tav>
                                      </p:tavLst>
                                    </p:anim>
                                    <p:anim calcmode="lin" valueType="num">
                                      <p:cBhvr>
                                        <p:cTn id="11" dur="457" tmFilter="0, 0; 0.125,0.2665; 0.25,0.4; 0.375,0.465; 0.5,0.5;  0.625,0.535; 0.75,0.6; 0.875,0.7335; 1,1">
                                          <p:stCondLst>
                                            <p:cond delay="1821"/>
                                          </p:stCondLst>
                                        </p:cTn>
                                        <p:tgtEl>
                                          <p:spTgt spid="15"/>
                                        </p:tgtEl>
                                        <p:attrNameLst>
                                          <p:attrName>ppt_y</p:attrName>
                                        </p:attrNameLst>
                                      </p:cBhvr>
                                      <p:tavLst>
                                        <p:tav tm="0" fmla="#ppt_y-sin(pi*$)/27">
                                          <p:val>
                                            <p:fltVal val="0"/>
                                          </p:val>
                                        </p:tav>
                                        <p:tav tm="100000">
                                          <p:val>
                                            <p:fltVal val="1"/>
                                          </p:val>
                                        </p:tav>
                                      </p:tavLst>
                                    </p:anim>
                                    <p:anim calcmode="lin" valueType="num">
                                      <p:cBhvr>
                                        <p:cTn id="12" dur="226" tmFilter="0, 0; 0.125,0.2665; 0.25,0.4; 0.375,0.465; 0.5,0.5;  0.625,0.535; 0.75,0.6; 0.875,0.7335; 1,1">
                                          <p:stCondLst>
                                            <p:cond delay="2277"/>
                                          </p:stCondLst>
                                        </p:cTn>
                                        <p:tgtEl>
                                          <p:spTgt spid="15"/>
                                        </p:tgtEl>
                                        <p:attrNameLst>
                                          <p:attrName>ppt_y</p:attrName>
                                        </p:attrNameLst>
                                      </p:cBhvr>
                                      <p:tavLst>
                                        <p:tav tm="0" fmla="#ppt_y-sin(pi*$)/81">
                                          <p:val>
                                            <p:fltVal val="0"/>
                                          </p:val>
                                        </p:tav>
                                        <p:tav tm="100000">
                                          <p:val>
                                            <p:fltVal val="1"/>
                                          </p:val>
                                        </p:tav>
                                      </p:tavLst>
                                    </p:anim>
                                    <p:animScale>
                                      <p:cBhvr>
                                        <p:cTn id="13" dur="36">
                                          <p:stCondLst>
                                            <p:cond delay="894"/>
                                          </p:stCondLst>
                                        </p:cTn>
                                        <p:tgtEl>
                                          <p:spTgt spid="15"/>
                                        </p:tgtEl>
                                      </p:cBhvr>
                                      <p:to x="100000" y="60000"/>
                                    </p:animScale>
                                    <p:animScale>
                                      <p:cBhvr>
                                        <p:cTn id="14" dur="228" decel="50000">
                                          <p:stCondLst>
                                            <p:cond delay="930"/>
                                          </p:stCondLst>
                                        </p:cTn>
                                        <p:tgtEl>
                                          <p:spTgt spid="15"/>
                                        </p:tgtEl>
                                      </p:cBhvr>
                                      <p:to x="100000" y="100000"/>
                                    </p:animScale>
                                    <p:animScale>
                                      <p:cBhvr>
                                        <p:cTn id="15" dur="36">
                                          <p:stCondLst>
                                            <p:cond delay="1804"/>
                                          </p:stCondLst>
                                        </p:cTn>
                                        <p:tgtEl>
                                          <p:spTgt spid="15"/>
                                        </p:tgtEl>
                                      </p:cBhvr>
                                      <p:to x="100000" y="80000"/>
                                    </p:animScale>
                                    <p:animScale>
                                      <p:cBhvr>
                                        <p:cTn id="16" dur="228" decel="50000">
                                          <p:stCondLst>
                                            <p:cond delay="1840"/>
                                          </p:stCondLst>
                                        </p:cTn>
                                        <p:tgtEl>
                                          <p:spTgt spid="15"/>
                                        </p:tgtEl>
                                      </p:cBhvr>
                                      <p:to x="100000" y="100000"/>
                                    </p:animScale>
                                    <p:animScale>
                                      <p:cBhvr>
                                        <p:cTn id="17" dur="36">
                                          <p:stCondLst>
                                            <p:cond delay="2258"/>
                                          </p:stCondLst>
                                        </p:cTn>
                                        <p:tgtEl>
                                          <p:spTgt spid="15"/>
                                        </p:tgtEl>
                                      </p:cBhvr>
                                      <p:to x="100000" y="90000"/>
                                    </p:animScale>
                                    <p:animScale>
                                      <p:cBhvr>
                                        <p:cTn id="18" dur="228" decel="50000">
                                          <p:stCondLst>
                                            <p:cond delay="2294"/>
                                          </p:stCondLst>
                                        </p:cTn>
                                        <p:tgtEl>
                                          <p:spTgt spid="15"/>
                                        </p:tgtEl>
                                      </p:cBhvr>
                                      <p:to x="100000" y="100000"/>
                                    </p:animScale>
                                    <p:animScale>
                                      <p:cBhvr>
                                        <p:cTn id="19" dur="36">
                                          <p:stCondLst>
                                            <p:cond delay="2486"/>
                                          </p:stCondLst>
                                        </p:cTn>
                                        <p:tgtEl>
                                          <p:spTgt spid="15"/>
                                        </p:tgtEl>
                                      </p:cBhvr>
                                      <p:to x="100000" y="95000"/>
                                    </p:animScale>
                                    <p:animScale>
                                      <p:cBhvr>
                                        <p:cTn id="20" dur="228" decel="50000">
                                          <p:stCondLst>
                                            <p:cond delay="2522"/>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8B2DB-FBDD-C87D-748E-DA09917E252D}"/>
              </a:ext>
            </a:extLst>
          </p:cNvPr>
          <p:cNvSpPr>
            <a:spLocks noGrp="1"/>
          </p:cNvSpPr>
          <p:nvPr>
            <p:ph type="title"/>
          </p:nvPr>
        </p:nvSpPr>
        <p:spPr>
          <a:xfrm>
            <a:off x="6392583" y="501651"/>
            <a:ext cx="4414848" cy="1716255"/>
          </a:xfrm>
        </p:spPr>
        <p:txBody>
          <a:bodyPr anchor="b">
            <a:normAutofit/>
          </a:bodyPr>
          <a:lstStyle/>
          <a:p>
            <a:r>
              <a:rPr lang="en-US" sz="5600" b="1" dirty="0">
                <a:solidFill>
                  <a:schemeClr val="tx2">
                    <a:lumMod val="75000"/>
                    <a:lumOff val="25000"/>
                  </a:schemeClr>
                </a:solidFill>
              </a:rPr>
              <a:t>M</a:t>
            </a:r>
            <a:r>
              <a:rPr lang="el-GR" sz="5600" b="1" dirty="0" err="1">
                <a:solidFill>
                  <a:schemeClr val="tx2">
                    <a:lumMod val="75000"/>
                    <a:lumOff val="25000"/>
                  </a:schemeClr>
                </a:solidFill>
              </a:rPr>
              <a:t>άιος</a:t>
            </a:r>
            <a:r>
              <a:rPr lang="el-GR" sz="5600" b="1" dirty="0">
                <a:solidFill>
                  <a:schemeClr val="tx2">
                    <a:lumMod val="75000"/>
                    <a:lumOff val="25000"/>
                  </a:schemeClr>
                </a:solidFill>
              </a:rPr>
              <a:t> 2025</a:t>
            </a:r>
            <a:endParaRPr lang="en-US" sz="5600" b="1" dirty="0">
              <a:solidFill>
                <a:schemeClr val="tx2">
                  <a:lumMod val="75000"/>
                  <a:lumOff val="25000"/>
                </a:schemeClr>
              </a:solidFill>
            </a:endParaRPr>
          </a:p>
        </p:txBody>
      </p:sp>
      <p:sp>
        <p:nvSpPr>
          <p:cNvPr id="15" name="Rectangle 1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262216-5241-9FA6-0146-FAF8276C1EC8}"/>
              </a:ext>
            </a:extLst>
          </p:cNvPr>
          <p:cNvPicPr>
            <a:picLocks noChangeAspect="1"/>
          </p:cNvPicPr>
          <p:nvPr/>
        </p:nvPicPr>
        <p:blipFill>
          <a:blip r:embed="rId2"/>
          <a:srcRect t="7479" r="2" b="2323"/>
          <a:stretch>
            <a:fillRect/>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3F4E8D30-6A47-06AD-6C4C-BAF27AD88908}"/>
              </a:ext>
            </a:extLst>
          </p:cNvPr>
          <p:cNvSpPr>
            <a:spLocks noGrp="1"/>
          </p:cNvSpPr>
          <p:nvPr>
            <p:ph idx="1"/>
          </p:nvPr>
        </p:nvSpPr>
        <p:spPr>
          <a:xfrm>
            <a:off x="6392583" y="2645922"/>
            <a:ext cx="4434721" cy="3710427"/>
          </a:xfrm>
        </p:spPr>
        <p:txBody>
          <a:bodyPr anchor="t">
            <a:normAutofit/>
          </a:bodyPr>
          <a:lstStyle/>
          <a:p>
            <a:r>
              <a:rPr lang="el-GR" sz="2000" dirty="0">
                <a:solidFill>
                  <a:schemeClr val="tx1">
                    <a:alpha val="80000"/>
                  </a:schemeClr>
                </a:solidFill>
              </a:rPr>
              <a:t>Όνομα</a:t>
            </a:r>
            <a:r>
              <a:rPr lang="en-US" sz="2000" dirty="0">
                <a:solidFill>
                  <a:schemeClr val="tx1">
                    <a:alpha val="80000"/>
                  </a:schemeClr>
                </a:solidFill>
              </a:rPr>
              <a:t>: </a:t>
            </a:r>
            <a:r>
              <a:rPr lang="el-GR" sz="2000" dirty="0">
                <a:solidFill>
                  <a:schemeClr val="tx1">
                    <a:alpha val="80000"/>
                  </a:schemeClr>
                </a:solidFill>
              </a:rPr>
              <a:t>Κωνσταντίνα</a:t>
            </a:r>
            <a:endParaRPr lang="en-US" sz="2000" dirty="0">
              <a:solidFill>
                <a:schemeClr val="tx1">
                  <a:alpha val="80000"/>
                </a:schemeClr>
              </a:solidFill>
            </a:endParaRPr>
          </a:p>
          <a:p>
            <a:r>
              <a:rPr lang="en-US" sz="2000" dirty="0">
                <a:solidFill>
                  <a:schemeClr val="tx1">
                    <a:alpha val="80000"/>
                  </a:schemeClr>
                </a:solidFill>
              </a:rPr>
              <a:t>H</a:t>
            </a:r>
            <a:r>
              <a:rPr lang="el-GR" sz="2000" dirty="0" err="1">
                <a:solidFill>
                  <a:schemeClr val="tx1">
                    <a:alpha val="80000"/>
                  </a:schemeClr>
                </a:solidFill>
              </a:rPr>
              <a:t>λικία</a:t>
            </a:r>
            <a:r>
              <a:rPr lang="en-US" sz="2000" dirty="0">
                <a:solidFill>
                  <a:schemeClr val="tx1">
                    <a:alpha val="80000"/>
                  </a:schemeClr>
                </a:solidFill>
              </a:rPr>
              <a:t>:</a:t>
            </a:r>
            <a:r>
              <a:rPr lang="el-GR" sz="2000" dirty="0">
                <a:solidFill>
                  <a:schemeClr val="tx1">
                    <a:alpha val="80000"/>
                  </a:schemeClr>
                </a:solidFill>
              </a:rPr>
              <a:t> 10 ετών</a:t>
            </a:r>
          </a:p>
          <a:p>
            <a:r>
              <a:rPr lang="el-GR" sz="2000" dirty="0">
                <a:solidFill>
                  <a:schemeClr val="tx1">
                    <a:alpha val="80000"/>
                  </a:schemeClr>
                </a:solidFill>
              </a:rPr>
              <a:t>Ταξίδι Αναψυχής</a:t>
            </a:r>
          </a:p>
          <a:p>
            <a:r>
              <a:rPr lang="el-GR" sz="2000" dirty="0">
                <a:solidFill>
                  <a:schemeClr val="tx1">
                    <a:alpha val="80000"/>
                  </a:schemeClr>
                </a:solidFill>
              </a:rPr>
              <a:t>Διάρκεια ταξιδιού</a:t>
            </a:r>
            <a:r>
              <a:rPr lang="en-US" sz="2000" dirty="0">
                <a:solidFill>
                  <a:schemeClr val="tx1">
                    <a:alpha val="80000"/>
                  </a:schemeClr>
                </a:solidFill>
              </a:rPr>
              <a:t>: 3 </a:t>
            </a:r>
            <a:r>
              <a:rPr lang="el-GR" sz="2000" dirty="0">
                <a:solidFill>
                  <a:schemeClr val="tx1">
                    <a:alpha val="80000"/>
                  </a:schemeClr>
                </a:solidFill>
              </a:rPr>
              <a:t>μέρες</a:t>
            </a:r>
          </a:p>
          <a:p>
            <a:r>
              <a:rPr lang="el-GR" sz="2000" dirty="0">
                <a:solidFill>
                  <a:schemeClr val="tx1">
                    <a:alpha val="80000"/>
                  </a:schemeClr>
                </a:solidFill>
              </a:rPr>
              <a:t>Της αρέσουν τα γλυκά</a:t>
            </a:r>
          </a:p>
          <a:p>
            <a:r>
              <a:rPr lang="el-GR" sz="2000" dirty="0">
                <a:solidFill>
                  <a:schemeClr val="tx1">
                    <a:alpha val="80000"/>
                  </a:schemeClr>
                </a:solidFill>
              </a:rPr>
              <a:t>Έχει αλλεργία στο καρύδι και στη φράουλα</a:t>
            </a:r>
          </a:p>
          <a:p>
            <a:r>
              <a:rPr lang="el-GR" sz="2000" dirty="0">
                <a:solidFill>
                  <a:schemeClr val="tx1">
                    <a:alpha val="80000"/>
                  </a:schemeClr>
                </a:solidFill>
              </a:rPr>
              <a:t>Γνωρίζει αγγλικά</a:t>
            </a:r>
            <a:endParaRPr lang="en-US" sz="2000" dirty="0">
              <a:solidFill>
                <a:schemeClr val="tx1">
                  <a:alpha val="80000"/>
                </a:schemeClr>
              </a:solidFill>
            </a:endParaRP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823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BD4D918-8B69-754C-8BDB-AC85A0269C53}"/>
              </a:ext>
            </a:extLst>
          </p:cNvPr>
          <p:cNvPicPr>
            <a:picLocks noChangeAspect="1"/>
          </p:cNvPicPr>
          <p:nvPr/>
        </p:nvPicPr>
        <p:blipFill>
          <a:blip r:embed="rId3"/>
          <a:stretch>
            <a:fillRect/>
          </a:stretch>
        </p:blipFill>
        <p:spPr>
          <a:xfrm>
            <a:off x="6733059" y="746760"/>
            <a:ext cx="4107662" cy="5458687"/>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Man in business attire">
            <a:extLst>
              <a:ext uri="{FF2B5EF4-FFF2-40B4-BE49-F238E27FC236}">
                <a16:creationId xmlns:a16="http://schemas.microsoft.com/office/drawing/2014/main" id="{BB5F783F-AB8D-B1DF-172F-78DBB60B27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6715" y="1874669"/>
            <a:ext cx="3213845" cy="4339864"/>
          </a:xfrm>
          <a:prstGeom prst="rect">
            <a:avLst/>
          </a:prstGeom>
        </p:spPr>
      </p:pic>
      <p:pic>
        <p:nvPicPr>
          <p:cNvPr id="8" name="Graphic 7" descr="3d Glasses outline">
            <a:extLst>
              <a:ext uri="{FF2B5EF4-FFF2-40B4-BE49-F238E27FC236}">
                <a16:creationId xmlns:a16="http://schemas.microsoft.com/office/drawing/2014/main" id="{96F4EA36-1143-3847-9609-C2EF3028AE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56880" y="817880"/>
            <a:ext cx="1767840" cy="914400"/>
          </a:xfrm>
          <a:prstGeom prst="rect">
            <a:avLst/>
          </a:prstGeom>
        </p:spPr>
      </p:pic>
    </p:spTree>
    <p:extLst>
      <p:ext uri="{BB962C8B-B14F-4D97-AF65-F5344CB8AC3E}">
        <p14:creationId xmlns:p14="http://schemas.microsoft.com/office/powerpoint/2010/main" val="2935545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C8BC0A-1A3E-9A66-3B41-EDBDD5BC4E9D}"/>
              </a:ext>
            </a:extLst>
          </p:cNvPr>
          <p:cNvPicPr>
            <a:picLocks noChangeAspect="1"/>
          </p:cNvPicPr>
          <p:nvPr/>
        </p:nvPicPr>
        <p:blipFill>
          <a:blip r:embed="rId2"/>
          <a:srcRect l="5884" r="-1" b="-1"/>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895DA9-D1C2-5770-8430-A6B867994E2A}"/>
              </a:ext>
            </a:extLst>
          </p:cNvPr>
          <p:cNvSpPr>
            <a:spLocks noGrp="1"/>
          </p:cNvSpPr>
          <p:nvPr>
            <p:ph type="title"/>
          </p:nvPr>
        </p:nvSpPr>
        <p:spPr>
          <a:xfrm>
            <a:off x="8770475" y="2213589"/>
            <a:ext cx="3822189" cy="1899912"/>
          </a:xfrm>
        </p:spPr>
        <p:txBody>
          <a:bodyPr>
            <a:normAutofit/>
          </a:bodyPr>
          <a:lstStyle/>
          <a:p>
            <a:r>
              <a:rPr lang="en-US" sz="6600" b="1" dirty="0">
                <a:solidFill>
                  <a:schemeClr val="tx2">
                    <a:lumMod val="75000"/>
                    <a:lumOff val="25000"/>
                  </a:schemeClr>
                </a:solidFill>
              </a:rPr>
              <a:t>O </a:t>
            </a:r>
            <a:r>
              <a:rPr lang="el-GR" sz="6600" b="1" dirty="0">
                <a:solidFill>
                  <a:schemeClr val="tx2">
                    <a:lumMod val="75000"/>
                    <a:lumOff val="25000"/>
                  </a:schemeClr>
                </a:solidFill>
              </a:rPr>
              <a:t>καλός</a:t>
            </a:r>
            <a:endParaRPr lang="en-US" sz="6600" b="1" dirty="0">
              <a:solidFill>
                <a:schemeClr val="tx2">
                  <a:lumMod val="75000"/>
                  <a:lumOff val="25000"/>
                </a:schemeClr>
              </a:solidFill>
            </a:endParaRPr>
          </a:p>
        </p:txBody>
      </p:sp>
    </p:spTree>
    <p:extLst>
      <p:ext uri="{BB962C8B-B14F-4D97-AF65-F5344CB8AC3E}">
        <p14:creationId xmlns:p14="http://schemas.microsoft.com/office/powerpoint/2010/main" val="2020604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91705FE-25C6-CB83-5921-B8E0563DA12D}"/>
              </a:ext>
            </a:extLst>
          </p:cNvPr>
          <p:cNvSpPr>
            <a:spLocks noGrp="1"/>
          </p:cNvSpPr>
          <p:nvPr>
            <p:ph type="title"/>
          </p:nvPr>
        </p:nvSpPr>
        <p:spPr/>
        <p:txBody>
          <a:bodyPr/>
          <a:lstStyle/>
          <a:p>
            <a:r>
              <a:rPr lang="en-US" b="1" dirty="0">
                <a:solidFill>
                  <a:schemeClr val="accent1"/>
                </a:solidFill>
              </a:rPr>
              <a:t>Today’s Agenda</a:t>
            </a:r>
            <a:endParaRPr lang="el-GR" b="1" dirty="0">
              <a:solidFill>
                <a:schemeClr val="accent1"/>
              </a:solidFill>
            </a:endParaRPr>
          </a:p>
        </p:txBody>
      </p:sp>
      <p:sp>
        <p:nvSpPr>
          <p:cNvPr id="3" name="Θέση περιεχομένου 2">
            <a:extLst>
              <a:ext uri="{FF2B5EF4-FFF2-40B4-BE49-F238E27FC236}">
                <a16:creationId xmlns:a16="http://schemas.microsoft.com/office/drawing/2014/main" id="{1C5FABBD-03C7-3EBB-4192-3D5F948C2E93}"/>
              </a:ext>
            </a:extLst>
          </p:cNvPr>
          <p:cNvSpPr>
            <a:spLocks noGrp="1"/>
          </p:cNvSpPr>
          <p:nvPr>
            <p:ph idx="1"/>
          </p:nvPr>
        </p:nvSpPr>
        <p:spPr/>
        <p:txBody>
          <a:bodyPr/>
          <a:lstStyle/>
          <a:p>
            <a:r>
              <a:rPr lang="en-US" dirty="0"/>
              <a:t>A</a:t>
            </a:r>
            <a:r>
              <a:rPr lang="el-GR" dirty="0" err="1"/>
              <a:t>νάπτυξη</a:t>
            </a:r>
            <a:r>
              <a:rPr lang="el-GR" dirty="0"/>
              <a:t> &amp; Διαχείριση Δικτύου πωλήσεων</a:t>
            </a:r>
            <a:endParaRPr lang="en-US" dirty="0"/>
          </a:p>
          <a:p>
            <a:r>
              <a:rPr lang="el-GR" dirty="0"/>
              <a:t>Η σχέση εμπιστοσύνης </a:t>
            </a:r>
          </a:p>
          <a:p>
            <a:r>
              <a:rPr lang="en-US" dirty="0"/>
              <a:t>E</a:t>
            </a:r>
            <a:r>
              <a:rPr lang="el-GR" dirty="0" err="1"/>
              <a:t>ξυπηρέτηση</a:t>
            </a:r>
            <a:r>
              <a:rPr lang="el-GR" dirty="0"/>
              <a:t> </a:t>
            </a:r>
            <a:r>
              <a:rPr lang="en-US" dirty="0"/>
              <a:t>VS E</a:t>
            </a:r>
            <a:r>
              <a:rPr lang="el-GR" dirty="0" err="1"/>
              <a:t>μπειρία</a:t>
            </a:r>
            <a:endParaRPr lang="el-GR" dirty="0"/>
          </a:p>
          <a:p>
            <a:r>
              <a:rPr lang="el-GR" dirty="0"/>
              <a:t>Προσεγγίζοντας νέους πελάτες</a:t>
            </a:r>
          </a:p>
          <a:p>
            <a:r>
              <a:rPr lang="el-GR" dirty="0"/>
              <a:t>Η κουλτούρα της αριστείας</a:t>
            </a:r>
          </a:p>
          <a:p>
            <a:r>
              <a:rPr lang="el-GR" dirty="0"/>
              <a:t>Η εμπειρία του πελάτη </a:t>
            </a:r>
            <a:r>
              <a:rPr lang="en-US" dirty="0"/>
              <a:t>Back &amp; Front Stage</a:t>
            </a:r>
          </a:p>
          <a:p>
            <a:r>
              <a:rPr lang="en-US" dirty="0"/>
              <a:t>Rephrase challenge</a:t>
            </a:r>
            <a:endParaRPr lang="el-GR" dirty="0"/>
          </a:p>
          <a:p>
            <a:r>
              <a:rPr lang="el-GR" dirty="0"/>
              <a:t>Μακροχρόνιες συνεργασίες</a:t>
            </a:r>
          </a:p>
        </p:txBody>
      </p:sp>
    </p:spTree>
    <p:extLst>
      <p:ext uri="{BB962C8B-B14F-4D97-AF65-F5344CB8AC3E}">
        <p14:creationId xmlns:p14="http://schemas.microsoft.com/office/powerpoint/2010/main" val="1822411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084AAF-ACC3-B51E-73B3-7A12E04AD498}"/>
              </a:ext>
            </a:extLst>
          </p:cNvPr>
          <p:cNvPicPr>
            <a:picLocks noChangeAspect="1"/>
          </p:cNvPicPr>
          <p:nvPr/>
        </p:nvPicPr>
        <p:blipFill>
          <a:blip r:embed="rId2"/>
          <a:srcRect r="-1" b="36524"/>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B5629B-0241-ABEA-0742-C7EB5B8DBDF7}"/>
              </a:ext>
            </a:extLst>
          </p:cNvPr>
          <p:cNvSpPr>
            <a:spLocks noGrp="1"/>
          </p:cNvSpPr>
          <p:nvPr>
            <p:ph type="title"/>
          </p:nvPr>
        </p:nvSpPr>
        <p:spPr>
          <a:xfrm>
            <a:off x="8658508" y="2132965"/>
            <a:ext cx="3822189" cy="1899912"/>
          </a:xfrm>
        </p:spPr>
        <p:txBody>
          <a:bodyPr>
            <a:normAutofit/>
          </a:bodyPr>
          <a:lstStyle/>
          <a:p>
            <a:r>
              <a:rPr lang="el-GR" sz="6600" b="1" dirty="0">
                <a:solidFill>
                  <a:schemeClr val="tx2">
                    <a:lumMod val="75000"/>
                    <a:lumOff val="25000"/>
                  </a:schemeClr>
                </a:solidFill>
              </a:rPr>
              <a:t>Ο Κακός</a:t>
            </a:r>
            <a:endParaRPr lang="en-US" sz="6600" b="1" dirty="0">
              <a:solidFill>
                <a:schemeClr val="tx2">
                  <a:lumMod val="75000"/>
                  <a:lumOff val="25000"/>
                </a:schemeClr>
              </a:solidFill>
            </a:endParaRPr>
          </a:p>
        </p:txBody>
      </p:sp>
    </p:spTree>
    <p:extLst>
      <p:ext uri="{BB962C8B-B14F-4D97-AF65-F5344CB8AC3E}">
        <p14:creationId xmlns:p14="http://schemas.microsoft.com/office/powerpoint/2010/main" val="1786770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285F01E-9324-A777-9D9E-FAF076551EEC}"/>
              </a:ext>
            </a:extLst>
          </p:cNvPr>
          <p:cNvPicPr>
            <a:picLocks noChangeAspect="1"/>
          </p:cNvPicPr>
          <p:nvPr/>
        </p:nvPicPr>
        <p:blipFill>
          <a:blip r:embed="rId2"/>
          <a:srcRect l="18094" r="2594"/>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A783A1-CE1A-D193-2083-10FA5FB0CEE7}"/>
              </a:ext>
            </a:extLst>
          </p:cNvPr>
          <p:cNvSpPr>
            <a:spLocks noGrp="1"/>
          </p:cNvSpPr>
          <p:nvPr>
            <p:ph type="title"/>
          </p:nvPr>
        </p:nvSpPr>
        <p:spPr>
          <a:xfrm>
            <a:off x="1656980" y="2016945"/>
            <a:ext cx="3822189" cy="1899912"/>
          </a:xfrm>
        </p:spPr>
        <p:txBody>
          <a:bodyPr>
            <a:normAutofit/>
          </a:bodyPr>
          <a:lstStyle/>
          <a:p>
            <a:r>
              <a:rPr lang="en-US" sz="6600" b="1" dirty="0">
                <a:solidFill>
                  <a:schemeClr val="tx2">
                    <a:lumMod val="75000"/>
                    <a:lumOff val="25000"/>
                  </a:schemeClr>
                </a:solidFill>
              </a:rPr>
              <a:t>O </a:t>
            </a:r>
            <a:r>
              <a:rPr lang="el-GR" sz="6600" b="1" dirty="0">
                <a:solidFill>
                  <a:schemeClr val="tx2">
                    <a:lumMod val="75000"/>
                    <a:lumOff val="25000"/>
                  </a:schemeClr>
                </a:solidFill>
              </a:rPr>
              <a:t>Ξινός</a:t>
            </a:r>
            <a:endParaRPr lang="en-US" sz="6600" b="1" dirty="0">
              <a:solidFill>
                <a:schemeClr val="tx2">
                  <a:lumMod val="75000"/>
                  <a:lumOff val="25000"/>
                </a:schemeClr>
              </a:solidFill>
            </a:endParaRPr>
          </a:p>
        </p:txBody>
      </p:sp>
    </p:spTree>
    <p:extLst>
      <p:ext uri="{BB962C8B-B14F-4D97-AF65-F5344CB8AC3E}">
        <p14:creationId xmlns:p14="http://schemas.microsoft.com/office/powerpoint/2010/main" val="4104030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42DF3-640C-DDD3-2DBC-3858511AB3BC}"/>
              </a:ext>
            </a:extLst>
          </p:cNvPr>
          <p:cNvPicPr>
            <a:picLocks noChangeAspect="1"/>
          </p:cNvPicPr>
          <p:nvPr/>
        </p:nvPicPr>
        <p:blipFill>
          <a:blip r:embed="rId2"/>
          <a:stretch>
            <a:fillRect/>
          </a:stretch>
        </p:blipFill>
        <p:spPr>
          <a:xfrm>
            <a:off x="709559" y="533552"/>
            <a:ext cx="9519055" cy="5532951"/>
          </a:xfrm>
          <a:prstGeom prst="rect">
            <a:avLst/>
          </a:prstGeom>
        </p:spPr>
      </p:pic>
    </p:spTree>
    <p:extLst>
      <p:ext uri="{BB962C8B-B14F-4D97-AF65-F5344CB8AC3E}">
        <p14:creationId xmlns:p14="http://schemas.microsoft.com/office/powerpoint/2010/main" val="166878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E91C-D510-E6F3-AAE9-BAD5AB5D7B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CEF285-0B7B-39E6-0CE4-92E6E41A27A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27180F7-8A2C-A26C-09DE-E0A2CA045B0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01318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579317-B18E-F09E-557C-B32EB74261A3}"/>
              </a:ext>
            </a:extLst>
          </p:cNvPr>
          <p:cNvPicPr>
            <a:picLocks noChangeAspect="1"/>
          </p:cNvPicPr>
          <p:nvPr/>
        </p:nvPicPr>
        <p:blipFill>
          <a:blip r:embed="rId2"/>
          <a:stretch>
            <a:fillRect/>
          </a:stretch>
        </p:blipFill>
        <p:spPr>
          <a:xfrm>
            <a:off x="0" y="-7672"/>
            <a:ext cx="12192000" cy="6865671"/>
          </a:xfrm>
          <a:prstGeom prst="rect">
            <a:avLst/>
          </a:prstGeom>
        </p:spPr>
      </p:pic>
    </p:spTree>
    <p:extLst>
      <p:ext uri="{BB962C8B-B14F-4D97-AF65-F5344CB8AC3E}">
        <p14:creationId xmlns:p14="http://schemas.microsoft.com/office/powerpoint/2010/main" val="968318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D61E-AAD8-FF71-9A5D-34D2F1ADAE4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5EADA04-3D4A-4547-D769-923FA5DB58D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47573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F70F-CC50-C688-D3FB-F02D5D858D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61EE4F-F969-3110-52F8-48F1DEEF0BA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5B30A19-0819-B2CE-43FE-5941373D50DC}"/>
              </a:ext>
            </a:extLst>
          </p:cNvPr>
          <p:cNvPicPr>
            <a:picLocks noChangeAspect="1"/>
          </p:cNvPicPr>
          <p:nvPr/>
        </p:nvPicPr>
        <p:blipFill>
          <a:blip r:embed="rId2"/>
          <a:stretch>
            <a:fillRect/>
          </a:stretch>
        </p:blipFill>
        <p:spPr>
          <a:xfrm>
            <a:off x="0" y="-1"/>
            <a:ext cx="12247482" cy="6754762"/>
          </a:xfrm>
          <a:prstGeom prst="rect">
            <a:avLst/>
          </a:prstGeom>
        </p:spPr>
      </p:pic>
    </p:spTree>
    <p:extLst>
      <p:ext uri="{BB962C8B-B14F-4D97-AF65-F5344CB8AC3E}">
        <p14:creationId xmlns:p14="http://schemas.microsoft.com/office/powerpoint/2010/main" val="323214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Content Placeholder 10">
            <a:extLst>
              <a:ext uri="{FF2B5EF4-FFF2-40B4-BE49-F238E27FC236}">
                <a16:creationId xmlns:a16="http://schemas.microsoft.com/office/drawing/2014/main" id="{18664C89-A67B-914F-A0A3-D3CA75072573}"/>
              </a:ext>
            </a:extLst>
          </p:cNvPr>
          <p:cNvPicPr>
            <a:picLocks noGrp="1" noChangeAspect="1"/>
          </p:cNvPicPr>
          <p:nvPr>
            <p:ph idx="1"/>
          </p:nvPr>
        </p:nvPicPr>
        <p:blipFill>
          <a:blip r:embed="rId2"/>
          <a:srcRect l="2204"/>
          <a:stretch>
            <a:fillRect/>
          </a:stretch>
        </p:blipFill>
        <p:spPr>
          <a:xfrm>
            <a:off x="20" y="1282"/>
            <a:ext cx="12191980" cy="6856718"/>
          </a:xfrm>
          <a:prstGeom prst="rect">
            <a:avLst/>
          </a:prstGeom>
        </p:spPr>
      </p:pic>
    </p:spTree>
    <p:extLst>
      <p:ext uri="{BB962C8B-B14F-4D97-AF65-F5344CB8AC3E}">
        <p14:creationId xmlns:p14="http://schemas.microsoft.com/office/powerpoint/2010/main" val="28769489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2051">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Simple Green Salad and Vinaigrette dressing">
            <a:extLst>
              <a:ext uri="{FF2B5EF4-FFF2-40B4-BE49-F238E27FC236}">
                <a16:creationId xmlns:a16="http://schemas.microsoft.com/office/drawing/2014/main" id="{382101B6-06A2-EA7D-9E99-1A65E743B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5145"/>
          <a:stretch>
            <a:fillRect/>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3" name="Freeform: Shape 205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4" name="Freeform: Shape 205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57D92942-D824-1792-900E-DB56111CF9A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t>Ο </a:t>
            </a:r>
            <a:r>
              <a:rPr lang="en-US" sz="4800" b="1" dirty="0" err="1"/>
              <a:t>ορισμός</a:t>
            </a:r>
            <a:r>
              <a:rPr lang="en-US" sz="4800" b="1" dirty="0"/>
              <a:t> </a:t>
            </a:r>
            <a:r>
              <a:rPr lang="en-US" sz="4800" b="1" dirty="0" err="1"/>
              <a:t>της</a:t>
            </a:r>
            <a:r>
              <a:rPr lang="en-US" sz="4800" b="1" dirty="0"/>
              <a:t> π</a:t>
            </a:r>
            <a:r>
              <a:rPr lang="en-US" sz="4800" b="1" dirty="0" err="1"/>
              <a:t>ροσδοκί</a:t>
            </a:r>
            <a:r>
              <a:rPr lang="en-US" sz="4800" b="1" dirty="0"/>
              <a:t>ας;</a:t>
            </a:r>
          </a:p>
        </p:txBody>
      </p:sp>
      <p:sp>
        <p:nvSpPr>
          <p:cNvPr id="5" name="TextBox 4">
            <a:extLst>
              <a:ext uri="{FF2B5EF4-FFF2-40B4-BE49-F238E27FC236}">
                <a16:creationId xmlns:a16="http://schemas.microsoft.com/office/drawing/2014/main" id="{242C8AF3-5A99-F3AD-97E5-666F624E93C3}"/>
              </a:ext>
            </a:extLst>
          </p:cNvPr>
          <p:cNvSpPr txBox="1"/>
          <p:nvPr/>
        </p:nvSpPr>
        <p:spPr>
          <a:xfrm>
            <a:off x="4370647" y="6321646"/>
            <a:ext cx="4023360" cy="43104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62500" lnSpcReduction="20000"/>
          </a:bodyPr>
          <a:lstStyle/>
          <a:p>
            <a:pPr>
              <a:lnSpc>
                <a:spcPct val="90000"/>
              </a:lnSpc>
              <a:spcBef>
                <a:spcPts val="1000"/>
              </a:spcBef>
            </a:pPr>
            <a:r>
              <a:rPr lang="en-US" sz="2000" dirty="0"/>
              <a:t>Photo Source: https://share.google/images/H7ZhN1xMi8VC6jy2u</a:t>
            </a:r>
          </a:p>
        </p:txBody>
      </p:sp>
      <p:sp>
        <p:nvSpPr>
          <p:cNvPr id="2056" name="Rectangle 205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3" name="Rectangle 206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1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7D92942-D824-1792-900E-DB56111CF9A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Ο ορισμός της προσδοκίας;</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4AE157-CC84-F35E-E37E-9ABE686C8806}"/>
              </a:ext>
            </a:extLst>
          </p:cNvPr>
          <p:cNvSpPr txBox="1"/>
          <p:nvPr/>
        </p:nvSpPr>
        <p:spPr>
          <a:xfrm>
            <a:off x="170113" y="6161737"/>
            <a:ext cx="4175746" cy="56577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p>
            <a:pPr>
              <a:lnSpc>
                <a:spcPct val="90000"/>
              </a:lnSpc>
              <a:spcAft>
                <a:spcPts val="600"/>
              </a:spcAft>
            </a:pPr>
            <a:r>
              <a:rPr lang="en-US" sz="1200" dirty="0"/>
              <a:t>Photo Source: https://www.aftodioikisi.gr/koinonia/vatrachi-se-salates-pos-benoun-ine-zontani-salos-ton-av/</a:t>
            </a:r>
          </a:p>
        </p:txBody>
      </p:sp>
      <p:pic>
        <p:nvPicPr>
          <p:cNvPr id="3" name="Εικόνα 2" descr="Εικόνα που περιέχει φυλλώδες λαχανικό, λαχανικά, φυτό, μαρούλι&#10;&#10;Το περιεχόμενο που δημιουργείται από AI ενδέχεται να είναι εσφαλμένο.">
            <a:extLst>
              <a:ext uri="{FF2B5EF4-FFF2-40B4-BE49-F238E27FC236}">
                <a16:creationId xmlns:a16="http://schemas.microsoft.com/office/drawing/2014/main" id="{E366C8F0-41C5-2B7B-17E5-6B72F5C145EC}"/>
              </a:ext>
            </a:extLst>
          </p:cNvPr>
          <p:cNvPicPr>
            <a:picLocks noChangeAspect="1"/>
          </p:cNvPicPr>
          <p:nvPr/>
        </p:nvPicPr>
        <p:blipFill>
          <a:blip r:embed="rId2"/>
          <a:srcRect l="13018" r="34071" b="-1"/>
          <a:stretch>
            <a:fillRect/>
          </a:stretch>
        </p:blipFill>
        <p:spPr>
          <a:xfrm>
            <a:off x="5184188" y="-128637"/>
            <a:ext cx="7007812" cy="698663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84927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4FF25C34-08AA-A143-770E-7C03CC8173E1}"/>
              </a:ext>
            </a:extLst>
          </p:cNvPr>
          <p:cNvPicPr>
            <a:picLocks noChangeAspect="1"/>
          </p:cNvPicPr>
          <p:nvPr/>
        </p:nvPicPr>
        <p:blipFill>
          <a:blip r:embed="rId2"/>
          <a:srcRect b="19"/>
          <a:stretch>
            <a:fillRect/>
          </a:stretch>
        </p:blipFill>
        <p:spPr>
          <a:xfrm>
            <a:off x="20" y="1282"/>
            <a:ext cx="12191980" cy="685671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2B61D67F-39A9-0E93-10B2-C95DDA26AD7B}"/>
              </a:ext>
            </a:extLst>
          </p:cNvPr>
          <p:cNvSpPr>
            <a:spLocks noGrp="1"/>
          </p:cNvSpPr>
          <p:nvPr>
            <p:ph type="title"/>
          </p:nvPr>
        </p:nvSpPr>
        <p:spPr>
          <a:xfrm>
            <a:off x="838200" y="557188"/>
            <a:ext cx="10515600" cy="1133499"/>
          </a:xfrm>
        </p:spPr>
        <p:txBody>
          <a:bodyPr>
            <a:normAutofit/>
          </a:bodyPr>
          <a:lstStyle/>
          <a:p>
            <a:pPr algn="ctr"/>
            <a:r>
              <a:rPr lang="el-GR" sz="5200" b="1" dirty="0">
                <a:solidFill>
                  <a:schemeClr val="accent6">
                    <a:lumMod val="75000"/>
                  </a:schemeClr>
                </a:solidFill>
              </a:rPr>
              <a:t>Οι αριθμοί μίλησαν</a:t>
            </a:r>
          </a:p>
        </p:txBody>
      </p:sp>
      <p:graphicFrame>
        <p:nvGraphicFramePr>
          <p:cNvPr id="4" name="Διάγραμμα 3">
            <a:extLst>
              <a:ext uri="{FF2B5EF4-FFF2-40B4-BE49-F238E27FC236}">
                <a16:creationId xmlns:a16="http://schemas.microsoft.com/office/drawing/2014/main" id="{B3BC6203-EEE9-911D-E2B4-53CCF0CD1C67}"/>
              </a:ext>
            </a:extLst>
          </p:cNvPr>
          <p:cNvGraphicFramePr/>
          <p:nvPr>
            <p:extLst>
              <p:ext uri="{D42A27DB-BD31-4B8C-83A1-F6EECF244321}">
                <p14:modId xmlns:p14="http://schemas.microsoft.com/office/powerpoint/2010/main" val="393652268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9294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7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oing the extra mile for your customers - Print &amp; Marketing Blog">
            <a:extLst>
              <a:ext uri="{FF2B5EF4-FFF2-40B4-BE49-F238E27FC236}">
                <a16:creationId xmlns:a16="http://schemas.microsoft.com/office/drawing/2014/main" id="{C6D21EC4-E739-C889-EA45-E1C07E4D59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983"/>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73" name="Rectangle 20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4DDF0939-688D-AAFD-A695-BC027BDF9680}"/>
              </a:ext>
            </a:extLst>
          </p:cNvPr>
          <p:cNvSpPr>
            <a:spLocks noGrp="1"/>
          </p:cNvSpPr>
          <p:nvPr>
            <p:ph type="title"/>
          </p:nvPr>
        </p:nvSpPr>
        <p:spPr>
          <a:xfrm>
            <a:off x="7965130" y="2860729"/>
            <a:ext cx="4010151" cy="1899912"/>
          </a:xfrm>
        </p:spPr>
        <p:txBody>
          <a:bodyPr vert="horz" lIns="91440" tIns="45720" rIns="91440" bIns="45720" rtlCol="0" anchor="ctr">
            <a:normAutofit/>
          </a:bodyPr>
          <a:lstStyle/>
          <a:p>
            <a:r>
              <a:rPr lang="en-US" sz="4000" b="1" dirty="0">
                <a:solidFill>
                  <a:schemeClr val="accent2"/>
                </a:solidFill>
              </a:rPr>
              <a:t>Η </a:t>
            </a:r>
            <a:r>
              <a:rPr lang="en-US" sz="4000" b="1" dirty="0" err="1">
                <a:solidFill>
                  <a:schemeClr val="accent2"/>
                </a:solidFill>
              </a:rPr>
              <a:t>φιλοσοφί</a:t>
            </a:r>
            <a:r>
              <a:rPr lang="en-US" sz="4000" b="1" dirty="0">
                <a:solidFill>
                  <a:schemeClr val="accent2"/>
                </a:solidFill>
              </a:rPr>
              <a:t>α της αριστείας</a:t>
            </a:r>
          </a:p>
        </p:txBody>
      </p:sp>
      <p:sp>
        <p:nvSpPr>
          <p:cNvPr id="5" name="Τίτλος 1">
            <a:extLst>
              <a:ext uri="{FF2B5EF4-FFF2-40B4-BE49-F238E27FC236}">
                <a16:creationId xmlns:a16="http://schemas.microsoft.com/office/drawing/2014/main" id="{80F36408-AF89-055F-C0B5-F80EF84FF48A}"/>
              </a:ext>
            </a:extLst>
          </p:cNvPr>
          <p:cNvSpPr txBox="1">
            <a:spLocks/>
          </p:cNvSpPr>
          <p:nvPr/>
        </p:nvSpPr>
        <p:spPr>
          <a:xfrm>
            <a:off x="7882168" y="4619571"/>
            <a:ext cx="4603413"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2800" b="1" dirty="0" err="1">
                <a:solidFill>
                  <a:schemeClr val="accent3"/>
                </a:solidFill>
                <a:latin typeface="+mn-lt"/>
                <a:ea typeface="+mn-ea"/>
                <a:cs typeface="+mn-cs"/>
              </a:rPr>
              <a:t>Ποιο</a:t>
            </a:r>
            <a:r>
              <a:rPr lang="en-US" sz="2800" b="1" dirty="0">
                <a:solidFill>
                  <a:schemeClr val="accent3"/>
                </a:solidFill>
                <a:latin typeface="+mn-lt"/>
                <a:ea typeface="+mn-ea"/>
                <a:cs typeface="+mn-cs"/>
              </a:rPr>
              <a:t> </a:t>
            </a:r>
            <a:r>
              <a:rPr lang="en-US" sz="2800" b="1" dirty="0" err="1">
                <a:solidFill>
                  <a:schemeClr val="accent3"/>
                </a:solidFill>
                <a:latin typeface="+mn-lt"/>
                <a:ea typeface="+mn-ea"/>
                <a:cs typeface="+mn-cs"/>
              </a:rPr>
              <a:t>δρόμο</a:t>
            </a:r>
            <a:r>
              <a:rPr lang="en-US" sz="2800" b="1" dirty="0">
                <a:solidFill>
                  <a:schemeClr val="accent3"/>
                </a:solidFill>
                <a:latin typeface="+mn-lt"/>
                <a:ea typeface="+mn-ea"/>
                <a:cs typeface="+mn-cs"/>
              </a:rPr>
              <a:t> θα </a:t>
            </a:r>
            <a:r>
              <a:rPr lang="en-US" sz="2800" b="1" dirty="0" err="1">
                <a:solidFill>
                  <a:schemeClr val="accent3"/>
                </a:solidFill>
                <a:latin typeface="+mn-lt"/>
                <a:ea typeface="+mn-ea"/>
                <a:cs typeface="+mn-cs"/>
              </a:rPr>
              <a:t>δι</a:t>
            </a:r>
            <a:r>
              <a:rPr lang="en-US" sz="2800" b="1" dirty="0">
                <a:solidFill>
                  <a:schemeClr val="accent3"/>
                </a:solidFill>
                <a:latin typeface="+mn-lt"/>
                <a:ea typeface="+mn-ea"/>
                <a:cs typeface="+mn-cs"/>
              </a:rPr>
              <a:t>αλέξεις;</a:t>
            </a:r>
          </a:p>
        </p:txBody>
      </p:sp>
    </p:spTree>
    <p:extLst>
      <p:ext uri="{BB962C8B-B14F-4D97-AF65-F5344CB8AC3E}">
        <p14:creationId xmlns:p14="http://schemas.microsoft.com/office/powerpoint/2010/main" val="235439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F6B6DB5-84E3-ED3B-B18A-F6BE305ED167}"/>
              </a:ext>
            </a:extLst>
          </p:cNvPr>
          <p:cNvSpPr>
            <a:spLocks noGrp="1"/>
          </p:cNvSpPr>
          <p:nvPr>
            <p:ph idx="1"/>
          </p:nvPr>
        </p:nvSpPr>
        <p:spPr>
          <a:xfrm>
            <a:off x="1077825" y="1583743"/>
            <a:ext cx="3462909" cy="4351338"/>
          </a:xfrm>
        </p:spPr>
        <p:txBody>
          <a:bodyPr>
            <a:normAutofit/>
          </a:bodyPr>
          <a:lstStyle/>
          <a:p>
            <a:pPr marL="0" indent="0">
              <a:buNone/>
            </a:pPr>
            <a:r>
              <a:rPr lang="en-US" sz="6600" b="1" dirty="0">
                <a:solidFill>
                  <a:srgbClr val="00B0F0"/>
                </a:solidFill>
              </a:rPr>
              <a:t>Above and beyond</a:t>
            </a:r>
          </a:p>
          <a:p>
            <a:pPr marL="0" indent="0">
              <a:buNone/>
            </a:pPr>
            <a:endParaRPr lang="el-GR" sz="6600" dirty="0"/>
          </a:p>
        </p:txBody>
      </p:sp>
      <p:graphicFrame>
        <p:nvGraphicFramePr>
          <p:cNvPr id="11" name="TextBox 8">
            <a:extLst>
              <a:ext uri="{FF2B5EF4-FFF2-40B4-BE49-F238E27FC236}">
                <a16:creationId xmlns:a16="http://schemas.microsoft.com/office/drawing/2014/main" id="{E00E0AD6-A75B-A4D3-CAA8-D3A88B7EF52D}"/>
              </a:ext>
            </a:extLst>
          </p:cNvPr>
          <p:cNvGraphicFramePr/>
          <p:nvPr/>
        </p:nvGraphicFramePr>
        <p:xfrm>
          <a:off x="5591065" y="182881"/>
          <a:ext cx="6324576" cy="5985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3504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135BD86-9FC5-CB9E-E528-83E6A2762316}"/>
              </a:ext>
            </a:extLst>
          </p:cNvPr>
          <p:cNvSpPr>
            <a:spLocks noGrp="1"/>
          </p:cNvSpPr>
          <p:nvPr>
            <p:ph idx="1"/>
          </p:nvPr>
        </p:nvSpPr>
        <p:spPr>
          <a:xfrm>
            <a:off x="717452" y="2431765"/>
            <a:ext cx="10424159" cy="3320031"/>
          </a:xfrm>
        </p:spPr>
        <p:txBody>
          <a:bodyPr anchor="ctr">
            <a:normAutofit/>
          </a:bodyPr>
          <a:lstStyle/>
          <a:p>
            <a:pPr marL="0" indent="0">
              <a:buNone/>
            </a:pPr>
            <a:r>
              <a:rPr lang="el-GR" sz="4000" b="1" dirty="0">
                <a:solidFill>
                  <a:srgbClr val="00B0F0"/>
                </a:solidFill>
              </a:rPr>
              <a:t>«Θέλω αύριο να παρέχω άριστη εξυπηρέτηση στους πελάτες μου. Πώς μπορώ να το πετύχω</a:t>
            </a:r>
            <a:r>
              <a:rPr lang="en-US" sz="4000" b="1" dirty="0">
                <a:solidFill>
                  <a:srgbClr val="00B0F0"/>
                </a:solidFill>
              </a:rPr>
              <a:t>; </a:t>
            </a:r>
            <a:r>
              <a:rPr lang="el-GR" sz="4000" b="1" dirty="0">
                <a:solidFill>
                  <a:srgbClr val="00B0F0"/>
                </a:solidFill>
              </a:rPr>
              <a:t>Τί πρέπει να κάνω</a:t>
            </a:r>
            <a:r>
              <a:rPr lang="en-US" sz="4000" b="1" dirty="0">
                <a:solidFill>
                  <a:srgbClr val="00B0F0"/>
                </a:solidFill>
              </a:rPr>
              <a:t>;</a:t>
            </a:r>
            <a:r>
              <a:rPr lang="el-GR" sz="4000" b="1" dirty="0">
                <a:solidFill>
                  <a:srgbClr val="00B0F0"/>
                </a:solidFill>
              </a:rPr>
              <a:t>»</a:t>
            </a:r>
          </a:p>
        </p:txBody>
      </p:sp>
      <p:pic>
        <p:nvPicPr>
          <p:cNvPr id="4" name="Γραφικό 3" descr="Άντρας στην επιχείρηση attire">
            <a:extLst>
              <a:ext uri="{FF2B5EF4-FFF2-40B4-BE49-F238E27FC236}">
                <a16:creationId xmlns:a16="http://schemas.microsoft.com/office/drawing/2014/main" id="{9E0E43B6-B3EC-9EFB-3722-B404A90BCE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987" y="4980284"/>
            <a:ext cx="1304925" cy="1762125"/>
          </a:xfrm>
          <a:prstGeom prst="rect">
            <a:avLst/>
          </a:prstGeom>
        </p:spPr>
      </p:pic>
    </p:spTree>
    <p:extLst>
      <p:ext uri="{BB962C8B-B14F-4D97-AF65-F5344CB8AC3E}">
        <p14:creationId xmlns:p14="http://schemas.microsoft.com/office/powerpoint/2010/main" val="3529385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94DBD2-93F3-1203-FB59-3065D496CA31}"/>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b="1" kern="1200" dirty="0">
                <a:solidFill>
                  <a:schemeClr val="accent4"/>
                </a:solidFill>
                <a:latin typeface="+mj-lt"/>
                <a:ea typeface="+mj-ea"/>
                <a:cs typeface="+mj-cs"/>
              </a:rPr>
              <a:t>4+1 </a:t>
            </a:r>
            <a:r>
              <a:rPr lang="en-US" sz="6600" b="1" kern="1200" dirty="0" err="1">
                <a:solidFill>
                  <a:schemeClr val="accent4"/>
                </a:solidFill>
                <a:latin typeface="+mj-lt"/>
                <a:ea typeface="+mj-ea"/>
                <a:cs typeface="+mj-cs"/>
              </a:rPr>
              <a:t>Τips</a:t>
            </a:r>
            <a:r>
              <a:rPr lang="en-US" sz="6600" b="1" kern="1200" dirty="0">
                <a:solidFill>
                  <a:schemeClr val="accent4"/>
                </a:solidFill>
                <a:latin typeface="+mj-lt"/>
                <a:ea typeface="+mj-ea"/>
                <a:cs typeface="+mj-cs"/>
              </a:rPr>
              <a:t> </a:t>
            </a:r>
            <a:r>
              <a:rPr lang="en-US" sz="6600" b="1" kern="1200" dirty="0" err="1">
                <a:solidFill>
                  <a:schemeClr val="accent4"/>
                </a:solidFill>
                <a:latin typeface="+mj-lt"/>
                <a:ea typeface="+mj-ea"/>
                <a:cs typeface="+mj-cs"/>
              </a:rPr>
              <a:t>γι</a:t>
            </a:r>
            <a:r>
              <a:rPr lang="en-US" sz="6600" b="1" kern="1200" dirty="0">
                <a:solidFill>
                  <a:schemeClr val="accent4"/>
                </a:solidFill>
                <a:latin typeface="+mj-lt"/>
                <a:ea typeface="+mj-ea"/>
                <a:cs typeface="+mj-cs"/>
              </a:rPr>
              <a:t>α την αριστεία</a:t>
            </a:r>
          </a:p>
        </p:txBody>
      </p:sp>
    </p:spTree>
    <p:extLst>
      <p:ext uri="{BB962C8B-B14F-4D97-AF65-F5344CB8AC3E}">
        <p14:creationId xmlns:p14="http://schemas.microsoft.com/office/powerpoint/2010/main" val="234343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E1F25D-E192-34D1-9680-0C913029D35D}"/>
              </a:ext>
            </a:extLst>
          </p:cNvPr>
          <p:cNvSpPr>
            <a:spLocks noGrp="1"/>
          </p:cNvSpPr>
          <p:nvPr>
            <p:ph type="title"/>
          </p:nvPr>
        </p:nvSpPr>
        <p:spPr>
          <a:xfrm>
            <a:off x="1043631" y="809898"/>
            <a:ext cx="9942716" cy="1554480"/>
          </a:xfrm>
        </p:spPr>
        <p:txBody>
          <a:bodyPr anchor="ctr">
            <a:normAutofit/>
          </a:bodyPr>
          <a:lstStyle/>
          <a:p>
            <a:r>
              <a:rPr lang="el-GR" sz="4800" b="1" dirty="0">
                <a:solidFill>
                  <a:schemeClr val="accent4"/>
                </a:solidFill>
              </a:rPr>
              <a:t>1. Θέλω ένα καλύτερο αύριο…σήμερα</a:t>
            </a:r>
            <a:endParaRPr lang="en-GB" sz="4800" b="1" dirty="0">
              <a:solidFill>
                <a:schemeClr val="accent4"/>
              </a:solidFill>
            </a:endParaRPr>
          </a:p>
        </p:txBody>
      </p:sp>
      <p:sp>
        <p:nvSpPr>
          <p:cNvPr id="3" name="Θέση περιεχομένου 2">
            <a:extLst>
              <a:ext uri="{FF2B5EF4-FFF2-40B4-BE49-F238E27FC236}">
                <a16:creationId xmlns:a16="http://schemas.microsoft.com/office/drawing/2014/main" id="{8EAE1CA1-1406-A4C4-6332-DE7870EF01BD}"/>
              </a:ext>
            </a:extLst>
          </p:cNvPr>
          <p:cNvSpPr>
            <a:spLocks noGrp="1"/>
          </p:cNvSpPr>
          <p:nvPr>
            <p:ph idx="1"/>
          </p:nvPr>
        </p:nvSpPr>
        <p:spPr>
          <a:xfrm>
            <a:off x="1045028" y="3017522"/>
            <a:ext cx="9941319" cy="3124658"/>
          </a:xfrm>
        </p:spPr>
        <p:txBody>
          <a:bodyPr anchor="ctr">
            <a:normAutofit/>
          </a:bodyPr>
          <a:lstStyle/>
          <a:p>
            <a:r>
              <a:rPr lang="el-GR" sz="2400" dirty="0"/>
              <a:t>Κάθε μέρα κάνουμε νέα αρχή</a:t>
            </a:r>
          </a:p>
          <a:p>
            <a:r>
              <a:rPr lang="el-GR" sz="2400" dirty="0"/>
              <a:t>Το εξωτερικό περιβάλλον επηρεάζει τον επαγγελματισμό μας μόνο θετικά</a:t>
            </a:r>
          </a:p>
          <a:p>
            <a:r>
              <a:rPr lang="el-GR" sz="2400" dirty="0"/>
              <a:t>Βρίσκω λύσεις παρά τους περιορισμούς </a:t>
            </a:r>
          </a:p>
          <a:p>
            <a:r>
              <a:rPr lang="el-GR" sz="2400" dirty="0"/>
              <a:t>Σεβασμός στη διαφορετικότητα</a:t>
            </a:r>
          </a:p>
          <a:p>
            <a:r>
              <a:rPr lang="el-GR" sz="2400" dirty="0"/>
              <a:t>Αποφυγή των στερεοτύπων</a:t>
            </a:r>
          </a:p>
          <a:p>
            <a:r>
              <a:rPr lang="el-GR" sz="2400" dirty="0"/>
              <a:t>Περιορίζω τον αρνητισμό</a:t>
            </a:r>
            <a:endParaRPr lang="en-GB" sz="2400" dirty="0"/>
          </a:p>
        </p:txBody>
      </p:sp>
    </p:spTree>
    <p:extLst>
      <p:ext uri="{BB962C8B-B14F-4D97-AF65-F5344CB8AC3E}">
        <p14:creationId xmlns:p14="http://schemas.microsoft.com/office/powerpoint/2010/main" val="2816557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4EF69F-1773-5C73-76B4-D538BDBA8446}"/>
              </a:ext>
            </a:extLst>
          </p:cNvPr>
          <p:cNvSpPr>
            <a:spLocks noGrp="1"/>
          </p:cNvSpPr>
          <p:nvPr>
            <p:ph type="title"/>
          </p:nvPr>
        </p:nvSpPr>
        <p:spPr>
          <a:xfrm>
            <a:off x="1282963" y="1238080"/>
            <a:ext cx="9849751" cy="1349671"/>
          </a:xfrm>
        </p:spPr>
        <p:txBody>
          <a:bodyPr anchor="b">
            <a:normAutofit/>
          </a:bodyPr>
          <a:lstStyle/>
          <a:p>
            <a:r>
              <a:rPr lang="el-GR" sz="5400" b="1" dirty="0">
                <a:solidFill>
                  <a:schemeClr val="accent4"/>
                </a:solidFill>
              </a:rPr>
              <a:t>2. Ενσυναίσθηση</a:t>
            </a:r>
            <a:endParaRPr lang="en-GB" sz="5400" b="1" dirty="0">
              <a:solidFill>
                <a:schemeClr val="accent4"/>
              </a:solidFill>
            </a:endParaRPr>
          </a:p>
        </p:txBody>
      </p:sp>
      <p:sp>
        <p:nvSpPr>
          <p:cNvPr id="3" name="Θέση περιεχομένου 2">
            <a:extLst>
              <a:ext uri="{FF2B5EF4-FFF2-40B4-BE49-F238E27FC236}">
                <a16:creationId xmlns:a16="http://schemas.microsoft.com/office/drawing/2014/main" id="{D5AA9798-4190-A1C9-9FE8-9395B490F569}"/>
              </a:ext>
            </a:extLst>
          </p:cNvPr>
          <p:cNvSpPr>
            <a:spLocks noGrp="1"/>
          </p:cNvSpPr>
          <p:nvPr>
            <p:ph idx="1"/>
          </p:nvPr>
        </p:nvSpPr>
        <p:spPr>
          <a:xfrm>
            <a:off x="1289304" y="2902913"/>
            <a:ext cx="9849751" cy="3032168"/>
          </a:xfrm>
        </p:spPr>
        <p:txBody>
          <a:bodyPr anchor="ctr">
            <a:normAutofit/>
          </a:bodyPr>
          <a:lstStyle/>
          <a:p>
            <a:r>
              <a:rPr lang="el-GR" sz="2000"/>
              <a:t>Δεν συμπονώ!</a:t>
            </a:r>
          </a:p>
          <a:p>
            <a:r>
              <a:rPr lang="el-GR" sz="2000"/>
              <a:t>Κατανοώ</a:t>
            </a:r>
          </a:p>
          <a:p>
            <a:r>
              <a:rPr lang="el-GR" sz="2000"/>
              <a:t>Ενεργός ακροατής</a:t>
            </a:r>
          </a:p>
          <a:p>
            <a:r>
              <a:rPr lang="el-GR" sz="2000"/>
              <a:t>Θέλω-Χρειάζομαι-Μου αρέσει</a:t>
            </a:r>
          </a:p>
          <a:p>
            <a:r>
              <a:rPr lang="el-GR" sz="2000"/>
              <a:t>Δεν θέλω-Δε χρειάζομαι-Δε μου αρέσει</a:t>
            </a:r>
            <a:endParaRPr lang="en-GB" sz="2000"/>
          </a:p>
        </p:txBody>
      </p:sp>
    </p:spTree>
    <p:extLst>
      <p:ext uri="{BB962C8B-B14F-4D97-AF65-F5344CB8AC3E}">
        <p14:creationId xmlns:p14="http://schemas.microsoft.com/office/powerpoint/2010/main" val="3326668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Θέση περιεχομένου 5">
            <a:extLst>
              <a:ext uri="{FF2B5EF4-FFF2-40B4-BE49-F238E27FC236}">
                <a16:creationId xmlns:a16="http://schemas.microsoft.com/office/drawing/2014/main" id="{1C085FA0-757A-D6AD-8C9D-1A404BD588F4}"/>
              </a:ext>
            </a:extLst>
          </p:cNvPr>
          <p:cNvGraphicFramePr>
            <a:graphicFrameLocks noGrp="1"/>
          </p:cNvGraphicFramePr>
          <p:nvPr>
            <p:ph idx="1"/>
          </p:nvPr>
        </p:nvGraphicFramePr>
        <p:xfrm>
          <a:off x="460744" y="402074"/>
          <a:ext cx="11270511" cy="5656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4804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1951BA4-78DF-7937-42C9-995740B12DDC}"/>
              </a:ext>
            </a:extLst>
          </p:cNvPr>
          <p:cNvSpPr>
            <a:spLocks noGrp="1"/>
          </p:cNvSpPr>
          <p:nvPr>
            <p:ph type="title"/>
          </p:nvPr>
        </p:nvSpPr>
        <p:spPr>
          <a:xfrm>
            <a:off x="589560" y="856180"/>
            <a:ext cx="4560584" cy="1128068"/>
          </a:xfrm>
        </p:spPr>
        <p:txBody>
          <a:bodyPr anchor="ctr">
            <a:normAutofit/>
          </a:bodyPr>
          <a:lstStyle/>
          <a:p>
            <a:r>
              <a:rPr lang="el-GR" sz="4000" b="1" dirty="0">
                <a:solidFill>
                  <a:schemeClr val="accent4"/>
                </a:solidFill>
              </a:rPr>
              <a:t>3. </a:t>
            </a:r>
            <a:r>
              <a:rPr lang="el-GR" sz="4000" b="1" dirty="0" err="1">
                <a:solidFill>
                  <a:schemeClr val="accent4"/>
                </a:solidFill>
              </a:rPr>
              <a:t>Αλλαξέ</a:t>
            </a:r>
            <a:r>
              <a:rPr lang="el-GR" sz="4000" b="1" dirty="0">
                <a:solidFill>
                  <a:schemeClr val="accent4"/>
                </a:solidFill>
              </a:rPr>
              <a:t> το!</a:t>
            </a:r>
            <a:endParaRPr lang="en-GB" sz="4000" b="1" dirty="0">
              <a:solidFill>
                <a:schemeClr val="accent4"/>
              </a:solidFill>
            </a:endParaRPr>
          </a:p>
        </p:txBody>
      </p:sp>
      <p:sp>
        <p:nvSpPr>
          <p:cNvPr id="3" name="Θέση περιεχομένου 2">
            <a:extLst>
              <a:ext uri="{FF2B5EF4-FFF2-40B4-BE49-F238E27FC236}">
                <a16:creationId xmlns:a16="http://schemas.microsoft.com/office/drawing/2014/main" id="{94E15633-F26A-03DD-68AB-69E51A316080}"/>
              </a:ext>
            </a:extLst>
          </p:cNvPr>
          <p:cNvSpPr>
            <a:spLocks noGrp="1"/>
          </p:cNvSpPr>
          <p:nvPr>
            <p:ph idx="1"/>
          </p:nvPr>
        </p:nvSpPr>
        <p:spPr>
          <a:xfrm>
            <a:off x="590719" y="2330505"/>
            <a:ext cx="4559425" cy="3979585"/>
          </a:xfrm>
        </p:spPr>
        <p:txBody>
          <a:bodyPr anchor="ctr">
            <a:normAutofit/>
          </a:bodyPr>
          <a:lstStyle/>
          <a:p>
            <a:r>
              <a:rPr lang="el-GR" sz="2000"/>
              <a:t>Δεν είμαι εγώ υπεύθυνος</a:t>
            </a:r>
          </a:p>
          <a:p>
            <a:r>
              <a:rPr lang="el-GR" sz="2000"/>
              <a:t>Δε το ξέρω</a:t>
            </a:r>
          </a:p>
          <a:p>
            <a:r>
              <a:rPr lang="el-GR" sz="2000"/>
              <a:t>Δε μου το είπαν</a:t>
            </a:r>
          </a:p>
          <a:p>
            <a:r>
              <a:rPr lang="el-GR" sz="2000"/>
              <a:t>Και μένα δε μου αρέσει</a:t>
            </a:r>
          </a:p>
          <a:p>
            <a:r>
              <a:rPr lang="el-GR" sz="2000"/>
              <a:t>Να καλέσετε στον αριθμό…</a:t>
            </a:r>
            <a:endParaRPr lang="en-GB" sz="2000"/>
          </a:p>
        </p:txBody>
      </p:sp>
      <p:pic>
        <p:nvPicPr>
          <p:cNvPr id="4" name="Εικόνα 3">
            <a:extLst>
              <a:ext uri="{FF2B5EF4-FFF2-40B4-BE49-F238E27FC236}">
                <a16:creationId xmlns:a16="http://schemas.microsoft.com/office/drawing/2014/main" id="{2FA0C637-F52C-1E4A-8CB0-650C6738C2B9}"/>
              </a:ext>
            </a:extLst>
          </p:cNvPr>
          <p:cNvPicPr>
            <a:picLocks noChangeAspect="1"/>
          </p:cNvPicPr>
          <p:nvPr/>
        </p:nvPicPr>
        <p:blipFill>
          <a:blip r:embed="rId2"/>
          <a:srcRect t="3062" r="3011" b="20663"/>
          <a:stretch>
            <a:fillRect/>
          </a:stretch>
        </p:blipFill>
        <p:spPr>
          <a:xfrm>
            <a:off x="6264617" y="1502737"/>
            <a:ext cx="5262298" cy="4138408"/>
          </a:xfrm>
          <a:prstGeom prst="rect">
            <a:avLst/>
          </a:prstGeom>
        </p:spPr>
      </p:pic>
    </p:spTree>
    <p:extLst>
      <p:ext uri="{BB962C8B-B14F-4D97-AF65-F5344CB8AC3E}">
        <p14:creationId xmlns:p14="http://schemas.microsoft.com/office/powerpoint/2010/main" val="1802999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2510D52-4848-E43E-4475-95037071DE78}"/>
              </a:ext>
            </a:extLst>
          </p:cNvPr>
          <p:cNvPicPr>
            <a:picLocks noChangeAspect="1"/>
          </p:cNvPicPr>
          <p:nvPr/>
        </p:nvPicPr>
        <p:blipFill>
          <a:blip r:embed="rId2"/>
          <a:srcRect l="1375" r="28126"/>
          <a:stretch>
            <a:fillRect/>
          </a:stretch>
        </p:blipFill>
        <p:spPr>
          <a:xfrm>
            <a:off x="1" y="10"/>
            <a:ext cx="9669642" cy="6857990"/>
          </a:xfrm>
          <a:prstGeom prst="rect">
            <a:avLst/>
          </a:prstGeom>
        </p:spPr>
      </p:pic>
      <p:sp>
        <p:nvSpPr>
          <p:cNvPr id="3" name="Θέση περιεχομένου 2">
            <a:extLst>
              <a:ext uri="{FF2B5EF4-FFF2-40B4-BE49-F238E27FC236}">
                <a16:creationId xmlns:a16="http://schemas.microsoft.com/office/drawing/2014/main" id="{489CF173-943E-151F-CA0A-8DB2E1086493}"/>
              </a:ext>
            </a:extLst>
          </p:cNvPr>
          <p:cNvSpPr>
            <a:spLocks noGrp="1"/>
          </p:cNvSpPr>
          <p:nvPr>
            <p:ph idx="1"/>
          </p:nvPr>
        </p:nvSpPr>
        <p:spPr>
          <a:xfrm>
            <a:off x="7531610" y="2434201"/>
            <a:ext cx="3822189" cy="3742762"/>
          </a:xfrm>
        </p:spPr>
        <p:txBody>
          <a:bodyPr>
            <a:normAutofit/>
          </a:bodyPr>
          <a:lstStyle/>
          <a:p>
            <a:r>
              <a:rPr lang="el-GR" sz="2000"/>
              <a:t>Σας καταλαβαίνω</a:t>
            </a:r>
          </a:p>
          <a:p>
            <a:r>
              <a:rPr lang="el-GR" sz="2000"/>
              <a:t>Αυτό που μπορώ να κάνω για εσάς</a:t>
            </a:r>
          </a:p>
          <a:p>
            <a:r>
              <a:rPr lang="el-GR" sz="2000"/>
              <a:t>Βεβαίως</a:t>
            </a:r>
          </a:p>
          <a:p>
            <a:r>
              <a:rPr lang="el-GR" sz="2000"/>
              <a:t>Σίγουρα</a:t>
            </a:r>
          </a:p>
          <a:p>
            <a:r>
              <a:rPr lang="el-GR" sz="2000"/>
              <a:t>Αμέσως</a:t>
            </a:r>
          </a:p>
          <a:p>
            <a:r>
              <a:rPr lang="el-GR" sz="2000"/>
              <a:t>Λυπάμαι που συνέβη</a:t>
            </a:r>
          </a:p>
          <a:p>
            <a:r>
              <a:rPr lang="el-GR" sz="2000"/>
              <a:t>Έχετε δίκιο</a:t>
            </a:r>
            <a:endParaRPr lang="en-US" sz="2000"/>
          </a:p>
          <a:p>
            <a:r>
              <a:rPr lang="el-GR" sz="2000"/>
              <a:t>Είναι βέβαιο πως μαζί μπορούμε να βρούμε τη λύση</a:t>
            </a:r>
            <a:endParaRPr lang="en-GB" sz="2000"/>
          </a:p>
        </p:txBody>
      </p:sp>
    </p:spTree>
    <p:extLst>
      <p:ext uri="{BB962C8B-B14F-4D97-AF65-F5344CB8AC3E}">
        <p14:creationId xmlns:p14="http://schemas.microsoft.com/office/powerpoint/2010/main" val="354637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3CF3-4182-EDA8-3065-7A5908A271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3FA83C-1896-5BB1-0296-8B41F505C08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700A182-BC33-4B88-95D2-1B7EB135AD08}"/>
              </a:ext>
            </a:extLst>
          </p:cNvPr>
          <p:cNvPicPr>
            <a:picLocks noChangeAspect="1"/>
          </p:cNvPicPr>
          <p:nvPr/>
        </p:nvPicPr>
        <p:blipFill>
          <a:blip r:embed="rId2"/>
          <a:stretch>
            <a:fillRect/>
          </a:stretch>
        </p:blipFill>
        <p:spPr>
          <a:xfrm>
            <a:off x="-234674" y="-60306"/>
            <a:ext cx="12353404" cy="6918305"/>
          </a:xfrm>
          <a:prstGeom prst="rect">
            <a:avLst/>
          </a:prstGeom>
        </p:spPr>
      </p:pic>
    </p:spTree>
    <p:extLst>
      <p:ext uri="{BB962C8B-B14F-4D97-AF65-F5344CB8AC3E}">
        <p14:creationId xmlns:p14="http://schemas.microsoft.com/office/powerpoint/2010/main" val="2372846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BAA629-2D79-DAF4-62F9-0C1C9ADBA390}"/>
              </a:ext>
            </a:extLst>
          </p:cNvPr>
          <p:cNvSpPr>
            <a:spLocks noGrp="1"/>
          </p:cNvSpPr>
          <p:nvPr>
            <p:ph type="title"/>
          </p:nvPr>
        </p:nvSpPr>
        <p:spPr>
          <a:xfrm>
            <a:off x="1043631" y="809898"/>
            <a:ext cx="9942716" cy="1554480"/>
          </a:xfrm>
        </p:spPr>
        <p:txBody>
          <a:bodyPr anchor="ctr">
            <a:normAutofit/>
          </a:bodyPr>
          <a:lstStyle/>
          <a:p>
            <a:r>
              <a:rPr lang="el-GR" sz="4800" b="1" dirty="0">
                <a:solidFill>
                  <a:schemeClr val="accent4"/>
                </a:solidFill>
              </a:rPr>
              <a:t>4</a:t>
            </a:r>
            <a:r>
              <a:rPr lang="en-US" sz="4800" b="1" dirty="0">
                <a:solidFill>
                  <a:schemeClr val="accent4"/>
                </a:solidFill>
              </a:rPr>
              <a:t>. E</a:t>
            </a:r>
            <a:r>
              <a:rPr lang="el-GR" sz="4800" b="1" dirty="0" err="1">
                <a:solidFill>
                  <a:schemeClr val="accent4"/>
                </a:solidFill>
              </a:rPr>
              <a:t>σείς</a:t>
            </a:r>
            <a:r>
              <a:rPr lang="el-GR" sz="4800" b="1" dirty="0">
                <a:solidFill>
                  <a:schemeClr val="accent4"/>
                </a:solidFill>
              </a:rPr>
              <a:t> ποιοι είστε</a:t>
            </a:r>
            <a:r>
              <a:rPr lang="en-US" sz="4800" b="1" dirty="0">
                <a:solidFill>
                  <a:schemeClr val="accent4"/>
                </a:solidFill>
              </a:rPr>
              <a:t>;</a:t>
            </a:r>
            <a:endParaRPr lang="en-GB" sz="4800" b="1" dirty="0">
              <a:solidFill>
                <a:schemeClr val="accent4"/>
              </a:solidFill>
            </a:endParaRPr>
          </a:p>
        </p:txBody>
      </p:sp>
      <p:sp>
        <p:nvSpPr>
          <p:cNvPr id="3" name="Θέση περιεχομένου 2">
            <a:extLst>
              <a:ext uri="{FF2B5EF4-FFF2-40B4-BE49-F238E27FC236}">
                <a16:creationId xmlns:a16="http://schemas.microsoft.com/office/drawing/2014/main" id="{1A83DA1B-1F62-F5F9-2A16-5BCA7F8D1A6C}"/>
              </a:ext>
            </a:extLst>
          </p:cNvPr>
          <p:cNvSpPr>
            <a:spLocks noGrp="1"/>
          </p:cNvSpPr>
          <p:nvPr>
            <p:ph idx="1"/>
          </p:nvPr>
        </p:nvSpPr>
        <p:spPr>
          <a:xfrm>
            <a:off x="1045028" y="3017522"/>
            <a:ext cx="9941319" cy="3124658"/>
          </a:xfrm>
        </p:spPr>
        <p:txBody>
          <a:bodyPr anchor="ctr">
            <a:normAutofit/>
          </a:bodyPr>
          <a:lstStyle/>
          <a:p>
            <a:r>
              <a:rPr lang="el-GR" sz="2400"/>
              <a:t>Τί προσφέρω</a:t>
            </a:r>
            <a:r>
              <a:rPr lang="en-US" sz="2400"/>
              <a:t>;</a:t>
            </a:r>
          </a:p>
          <a:p>
            <a:r>
              <a:rPr lang="el-GR" sz="2400"/>
              <a:t>Ποιος θέλω να είμαι</a:t>
            </a:r>
            <a:r>
              <a:rPr lang="en-US" sz="2400"/>
              <a:t>;</a:t>
            </a:r>
          </a:p>
          <a:p>
            <a:r>
              <a:rPr lang="el-GR" sz="2400"/>
              <a:t>Πώς μπορώ να γίνομαι καλύτερος</a:t>
            </a:r>
            <a:r>
              <a:rPr lang="en-US" sz="2400"/>
              <a:t>;</a:t>
            </a:r>
            <a:endParaRPr lang="el-GR" sz="2400"/>
          </a:p>
          <a:p>
            <a:r>
              <a:rPr lang="el-GR" sz="2400"/>
              <a:t>Σε τι είμαι διαφορετικός</a:t>
            </a:r>
            <a:r>
              <a:rPr lang="en-US" sz="2400"/>
              <a:t>;</a:t>
            </a:r>
          </a:p>
          <a:p>
            <a:r>
              <a:rPr lang="en-US" sz="2400"/>
              <a:t>H </a:t>
            </a:r>
            <a:r>
              <a:rPr lang="el-GR" sz="2400"/>
              <a:t>ομάδα μου γνωρίζει τους στόχους μου</a:t>
            </a:r>
            <a:r>
              <a:rPr lang="en-US" sz="2400"/>
              <a:t>;</a:t>
            </a:r>
          </a:p>
          <a:p>
            <a:r>
              <a:rPr lang="el-GR" sz="2400"/>
              <a:t>Η ομάδα μου μπορεί να με βοηθήσει να πετύχω τους στόχους μου</a:t>
            </a:r>
            <a:r>
              <a:rPr lang="en-US" sz="2400"/>
              <a:t>;</a:t>
            </a:r>
            <a:endParaRPr lang="en-GB" sz="2400"/>
          </a:p>
        </p:txBody>
      </p:sp>
    </p:spTree>
    <p:extLst>
      <p:ext uri="{BB962C8B-B14F-4D97-AF65-F5344CB8AC3E}">
        <p14:creationId xmlns:p14="http://schemas.microsoft.com/office/powerpoint/2010/main" val="2622942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D53F89-95EE-63DC-F9D0-6137C19B3161}"/>
              </a:ext>
            </a:extLst>
          </p:cNvPr>
          <p:cNvSpPr>
            <a:spLocks noGrp="1"/>
          </p:cNvSpPr>
          <p:nvPr>
            <p:ph type="title"/>
          </p:nvPr>
        </p:nvSpPr>
        <p:spPr>
          <a:xfrm>
            <a:off x="1282963" y="1238080"/>
            <a:ext cx="9849751" cy="1349671"/>
          </a:xfrm>
        </p:spPr>
        <p:txBody>
          <a:bodyPr anchor="b">
            <a:normAutofit/>
          </a:bodyPr>
          <a:lstStyle/>
          <a:p>
            <a:r>
              <a:rPr lang="en-US" sz="5400" b="1" dirty="0">
                <a:solidFill>
                  <a:schemeClr val="accent4"/>
                </a:solidFill>
              </a:rPr>
              <a:t>+1. </a:t>
            </a:r>
            <a:r>
              <a:rPr lang="el-GR" sz="5400" b="1" dirty="0">
                <a:solidFill>
                  <a:schemeClr val="accent4"/>
                </a:solidFill>
              </a:rPr>
              <a:t>Συνέπεια &amp; Συνοχή</a:t>
            </a:r>
            <a:endParaRPr lang="en-GB" sz="5400" b="1" dirty="0">
              <a:solidFill>
                <a:schemeClr val="accent4"/>
              </a:solidFill>
            </a:endParaRPr>
          </a:p>
        </p:txBody>
      </p:sp>
      <p:sp>
        <p:nvSpPr>
          <p:cNvPr id="3" name="Θέση περιεχομένου 2">
            <a:extLst>
              <a:ext uri="{FF2B5EF4-FFF2-40B4-BE49-F238E27FC236}">
                <a16:creationId xmlns:a16="http://schemas.microsoft.com/office/drawing/2014/main" id="{FE086169-30E4-4B23-89C5-178C032B5C2A}"/>
              </a:ext>
            </a:extLst>
          </p:cNvPr>
          <p:cNvSpPr>
            <a:spLocks noGrp="1"/>
          </p:cNvSpPr>
          <p:nvPr>
            <p:ph idx="1"/>
          </p:nvPr>
        </p:nvSpPr>
        <p:spPr>
          <a:xfrm>
            <a:off x="1289304" y="2902913"/>
            <a:ext cx="9849751" cy="3032168"/>
          </a:xfrm>
        </p:spPr>
        <p:txBody>
          <a:bodyPr anchor="ctr">
            <a:normAutofit/>
          </a:bodyPr>
          <a:lstStyle/>
          <a:p>
            <a:pPr marL="0" indent="0">
              <a:buNone/>
            </a:pPr>
            <a:r>
              <a:rPr lang="el-GR" sz="2000"/>
              <a:t>Ακόμη και αν είστε μέτριοι, να είστε πιστοί στη μετριότητα</a:t>
            </a:r>
            <a:endParaRPr lang="en-US" sz="2000"/>
          </a:p>
          <a:p>
            <a:pPr marL="0" indent="0">
              <a:buNone/>
            </a:pPr>
            <a:r>
              <a:rPr lang="en-US" sz="2000"/>
              <a:t>#not</a:t>
            </a:r>
            <a:endParaRPr lang="en-GB" sz="2000"/>
          </a:p>
        </p:txBody>
      </p:sp>
    </p:spTree>
    <p:extLst>
      <p:ext uri="{BB962C8B-B14F-4D97-AF65-F5344CB8AC3E}">
        <p14:creationId xmlns:p14="http://schemas.microsoft.com/office/powerpoint/2010/main" val="142753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E37C4C-F0BD-7A0A-8991-D54379666772}"/>
              </a:ext>
            </a:extLst>
          </p:cNvPr>
          <p:cNvSpPr>
            <a:spLocks noGrp="1"/>
          </p:cNvSpPr>
          <p:nvPr>
            <p:ph type="title"/>
          </p:nvPr>
        </p:nvSpPr>
        <p:spPr>
          <a:xfrm>
            <a:off x="808638" y="386930"/>
            <a:ext cx="9236700" cy="1188950"/>
          </a:xfrm>
        </p:spPr>
        <p:txBody>
          <a:bodyPr anchor="b">
            <a:normAutofit/>
          </a:bodyPr>
          <a:lstStyle/>
          <a:p>
            <a:r>
              <a:rPr lang="en-US" sz="5400" b="1" dirty="0">
                <a:solidFill>
                  <a:srgbClr val="00B0F0"/>
                </a:solidFill>
              </a:rPr>
              <a:t>Before you go!</a:t>
            </a:r>
            <a:endParaRPr lang="en-GB" sz="5400" b="1" dirty="0">
              <a:solidFill>
                <a:srgbClr val="00B0F0"/>
              </a:solidFill>
            </a:endParaRPr>
          </a:p>
        </p:txBody>
      </p:sp>
      <p:sp>
        <p:nvSpPr>
          <p:cNvPr id="3" name="Θέση περιεχομένου 2">
            <a:extLst>
              <a:ext uri="{FF2B5EF4-FFF2-40B4-BE49-F238E27FC236}">
                <a16:creationId xmlns:a16="http://schemas.microsoft.com/office/drawing/2014/main" id="{11B9D09D-D438-247B-CB02-809061D19975}"/>
              </a:ext>
            </a:extLst>
          </p:cNvPr>
          <p:cNvSpPr>
            <a:spLocks noGrp="1"/>
          </p:cNvSpPr>
          <p:nvPr>
            <p:ph idx="1"/>
          </p:nvPr>
        </p:nvSpPr>
        <p:spPr>
          <a:xfrm>
            <a:off x="793660" y="2599509"/>
            <a:ext cx="10143668" cy="3435531"/>
          </a:xfrm>
        </p:spPr>
        <p:txBody>
          <a:bodyPr anchor="ctr">
            <a:normAutofit/>
          </a:bodyPr>
          <a:lstStyle/>
          <a:p>
            <a:r>
              <a:rPr lang="el-GR" sz="2400"/>
              <a:t>Η αριστεία είναι τρόπος ζωής και σκέψης</a:t>
            </a:r>
          </a:p>
          <a:p>
            <a:r>
              <a:rPr lang="el-GR" sz="2400"/>
              <a:t>Σκεφτείτε ως πελάτης</a:t>
            </a:r>
          </a:p>
          <a:p>
            <a:r>
              <a:rPr lang="el-GR" sz="2400"/>
              <a:t>Οι αφανείς ήρωες</a:t>
            </a:r>
            <a:endParaRPr lang="en-US" sz="2400"/>
          </a:p>
          <a:p>
            <a:r>
              <a:rPr lang="en-US" sz="2400"/>
              <a:t>Feedback is the king</a:t>
            </a:r>
            <a:endParaRPr lang="en-GB" sz="2400"/>
          </a:p>
        </p:txBody>
      </p:sp>
    </p:spTree>
    <p:extLst>
      <p:ext uri="{BB962C8B-B14F-4D97-AF65-F5344CB8AC3E}">
        <p14:creationId xmlns:p14="http://schemas.microsoft.com/office/powerpoint/2010/main" val="45579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1CB936-AFE2-098B-777A-9722438B2FCC}"/>
              </a:ext>
            </a:extLst>
          </p:cNvPr>
          <p:cNvSpPr>
            <a:spLocks noGrp="1"/>
          </p:cNvSpPr>
          <p:nvPr>
            <p:ph type="title"/>
          </p:nvPr>
        </p:nvSpPr>
        <p:spPr>
          <a:xfrm>
            <a:off x="1524000" y="1231961"/>
            <a:ext cx="9144000" cy="2387600"/>
          </a:xfrm>
        </p:spPr>
        <p:txBody>
          <a:bodyPr vert="horz" lIns="91440" tIns="45720" rIns="91440" bIns="45720" rtlCol="0" anchor="b">
            <a:normAutofit/>
          </a:bodyPr>
          <a:lstStyle/>
          <a:p>
            <a:pPr algn="ctr"/>
            <a:r>
              <a:rPr lang="en-US" b="1" kern="1200" dirty="0" err="1">
                <a:solidFill>
                  <a:schemeClr val="accent4"/>
                </a:solidFill>
                <a:latin typeface="+mj-lt"/>
                <a:ea typeface="+mj-ea"/>
                <a:cs typeface="+mj-cs"/>
              </a:rPr>
              <a:t>Kάτι</a:t>
            </a:r>
            <a:r>
              <a:rPr lang="en-US" b="1" kern="1200" dirty="0">
                <a:solidFill>
                  <a:schemeClr val="accent4"/>
                </a:solidFill>
                <a:latin typeface="+mj-lt"/>
                <a:ea typeface="+mj-ea"/>
                <a:cs typeface="+mj-cs"/>
              </a:rPr>
              <a:t> </a:t>
            </a:r>
            <a:r>
              <a:rPr lang="en-US" b="1" kern="1200" dirty="0" err="1">
                <a:solidFill>
                  <a:schemeClr val="accent4"/>
                </a:solidFill>
                <a:latin typeface="+mj-lt"/>
                <a:ea typeface="+mj-ea"/>
                <a:cs typeface="+mj-cs"/>
              </a:rPr>
              <a:t>ξέρουν</a:t>
            </a:r>
            <a:r>
              <a:rPr lang="en-US" b="1" kern="1200" dirty="0">
                <a:solidFill>
                  <a:schemeClr val="accent4"/>
                </a:solidFill>
                <a:latin typeface="+mj-lt"/>
                <a:ea typeface="+mj-ea"/>
                <a:cs typeface="+mj-cs"/>
              </a:rPr>
              <a:t> (</a:t>
            </a:r>
            <a:r>
              <a:rPr lang="en-US" b="1" kern="1200" dirty="0" err="1">
                <a:solidFill>
                  <a:schemeClr val="accent4"/>
                </a:solidFill>
                <a:latin typeface="+mj-lt"/>
                <a:ea typeface="+mj-ea"/>
                <a:cs typeface="+mj-cs"/>
              </a:rPr>
              <a:t>ίσως</a:t>
            </a:r>
            <a:r>
              <a:rPr lang="en-US" b="1" kern="1200" dirty="0">
                <a:solidFill>
                  <a:schemeClr val="accent4"/>
                </a:solidFill>
                <a:latin typeface="+mj-lt"/>
                <a:ea typeface="+mj-ea"/>
                <a:cs typeface="+mj-cs"/>
              </a:rPr>
              <a:t>)</a:t>
            </a:r>
          </a:p>
        </p:txBody>
      </p:sp>
    </p:spTree>
    <p:extLst>
      <p:ext uri="{BB962C8B-B14F-4D97-AF65-F5344CB8AC3E}">
        <p14:creationId xmlns:p14="http://schemas.microsoft.com/office/powerpoint/2010/main" val="967138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descr="Εικόνα που περιέχει γυαλιά, ανθρώπινο πρόσωπο, χαμόγελο, κείμενο&#10;&#10;Περιγραφή που δημιουργήθηκε αυτόματα">
            <a:extLst>
              <a:ext uri="{FF2B5EF4-FFF2-40B4-BE49-F238E27FC236}">
                <a16:creationId xmlns:a16="http://schemas.microsoft.com/office/drawing/2014/main" id="{634E8C26-4F91-36F2-BDC6-15555FFEEB7A}"/>
              </a:ext>
            </a:extLst>
          </p:cNvPr>
          <p:cNvPicPr>
            <a:picLocks noGrp="1" noChangeAspect="1"/>
          </p:cNvPicPr>
          <p:nvPr>
            <p:ph idx="1"/>
          </p:nvPr>
        </p:nvPicPr>
        <p:blipFill>
          <a:blip r:embed="rId2"/>
          <a:stretch>
            <a:fillRect/>
          </a:stretch>
        </p:blipFill>
        <p:spPr>
          <a:xfrm>
            <a:off x="643467" y="2184741"/>
            <a:ext cx="5294716" cy="2488516"/>
          </a:xfrm>
          <a:prstGeom prst="rect">
            <a:avLst/>
          </a:prstGeom>
        </p:spPr>
      </p:pic>
      <p:pic>
        <p:nvPicPr>
          <p:cNvPr id="2" name="Εικόνα 1">
            <a:extLst>
              <a:ext uri="{FF2B5EF4-FFF2-40B4-BE49-F238E27FC236}">
                <a16:creationId xmlns:a16="http://schemas.microsoft.com/office/drawing/2014/main" id="{8C8937F6-966F-C5AC-F4A9-5C8993162565}"/>
              </a:ext>
            </a:extLst>
          </p:cNvPr>
          <p:cNvPicPr>
            <a:picLocks noChangeAspect="1"/>
          </p:cNvPicPr>
          <p:nvPr/>
        </p:nvPicPr>
        <p:blipFill>
          <a:blip r:embed="rId3"/>
          <a:stretch>
            <a:fillRect/>
          </a:stretch>
        </p:blipFill>
        <p:spPr>
          <a:xfrm>
            <a:off x="6253817" y="781642"/>
            <a:ext cx="5294715" cy="5294715"/>
          </a:xfrm>
          <a:prstGeom prst="rect">
            <a:avLst/>
          </a:prstGeom>
        </p:spPr>
      </p:pic>
    </p:spTree>
    <p:extLst>
      <p:ext uri="{BB962C8B-B14F-4D97-AF65-F5344CB8AC3E}">
        <p14:creationId xmlns:p14="http://schemas.microsoft.com/office/powerpoint/2010/main" val="26161063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21 Easy Flowers for Beginners | Garden Design">
            <a:extLst>
              <a:ext uri="{FF2B5EF4-FFF2-40B4-BE49-F238E27FC236}">
                <a16:creationId xmlns:a16="http://schemas.microsoft.com/office/drawing/2014/main" id="{1D9296F3-4071-C60F-48B6-1E3E1143C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84" r="-1"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Θέση περιεχομένου 2">
            <a:extLst>
              <a:ext uri="{FF2B5EF4-FFF2-40B4-BE49-F238E27FC236}">
                <a16:creationId xmlns:a16="http://schemas.microsoft.com/office/drawing/2014/main" id="{5F8D626A-0BF6-C1C5-B801-0730E13FA04B}"/>
              </a:ext>
            </a:extLst>
          </p:cNvPr>
          <p:cNvSpPr>
            <a:spLocks noGrp="1"/>
          </p:cNvSpPr>
          <p:nvPr>
            <p:ph idx="1"/>
          </p:nvPr>
        </p:nvSpPr>
        <p:spPr>
          <a:xfrm>
            <a:off x="8370424" y="4781161"/>
            <a:ext cx="5117747" cy="3742762"/>
          </a:xfrm>
        </p:spPr>
        <p:txBody>
          <a:bodyPr>
            <a:normAutofit/>
          </a:bodyPr>
          <a:lstStyle/>
          <a:p>
            <a:pPr marL="0" indent="0">
              <a:buNone/>
            </a:pPr>
            <a:r>
              <a:rPr lang="en-US" sz="5400" b="1" i="1" dirty="0">
                <a:latin typeface="Cochocib Script Latin Pro" panose="020F0502020204030204" pitchFamily="2" charset="0"/>
              </a:rPr>
              <a:t>Thank you,</a:t>
            </a:r>
          </a:p>
          <a:p>
            <a:pPr marL="0" indent="0">
              <a:buNone/>
            </a:pPr>
            <a:r>
              <a:rPr lang="en-US" sz="5400" b="1" i="1" dirty="0">
                <a:latin typeface="Cochocib Script Latin Pro" panose="020F0502020204030204" pitchFamily="2" charset="0"/>
              </a:rPr>
              <a:t>Magda Peistikou</a:t>
            </a:r>
            <a:endParaRPr lang="en-GB" sz="5400" b="1" i="1" dirty="0">
              <a:latin typeface="Cochocib Script Latin Pro" panose="020F0502020204030204" pitchFamily="2" charset="0"/>
            </a:endParaRPr>
          </a:p>
        </p:txBody>
      </p:sp>
    </p:spTree>
    <p:extLst>
      <p:ext uri="{BB962C8B-B14F-4D97-AF65-F5344CB8AC3E}">
        <p14:creationId xmlns:p14="http://schemas.microsoft.com/office/powerpoint/2010/main" val="717105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5A6D08-2BAC-399B-1088-F3CC3F0C41CA}"/>
              </a:ext>
            </a:extLst>
          </p:cNvPr>
          <p:cNvPicPr>
            <a:picLocks noChangeAspect="1"/>
          </p:cNvPicPr>
          <p:nvPr/>
        </p:nvPicPr>
        <p:blipFill>
          <a:blip r:embed="rId2"/>
          <a:srcRect t="989" b="14741"/>
          <a:stretch>
            <a:fill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D29479-4B93-647D-8FE5-E8EADDE5D31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Mελέτη Περίπτωσης</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90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197D03-3459-B8F0-A68A-4DBE69FAD205}"/>
              </a:ext>
            </a:extLst>
          </p:cNvPr>
          <p:cNvSpPr>
            <a:spLocks noGrp="1"/>
          </p:cNvSpPr>
          <p:nvPr>
            <p:ph type="title"/>
          </p:nvPr>
        </p:nvSpPr>
        <p:spPr>
          <a:xfrm>
            <a:off x="838200" y="178615"/>
            <a:ext cx="10515600" cy="1657879"/>
          </a:xfrm>
        </p:spPr>
        <p:txBody>
          <a:bodyPr vert="horz" lIns="91440" tIns="45720" rIns="91440" bIns="45720" rtlCol="0" anchor="ctr">
            <a:normAutofit/>
          </a:bodyPr>
          <a:lstStyle/>
          <a:p>
            <a:r>
              <a:rPr lang="en-US" sz="5200" b="1" kern="1200" dirty="0" err="1">
                <a:solidFill>
                  <a:schemeClr val="accent1"/>
                </a:solidFill>
                <a:latin typeface="+mj-lt"/>
                <a:ea typeface="+mj-ea"/>
                <a:cs typeface="+mj-cs"/>
              </a:rPr>
              <a:t>Προϊόντ</a:t>
            </a:r>
            <a:r>
              <a:rPr lang="en-US" sz="5200" b="1" kern="1200" dirty="0">
                <a:solidFill>
                  <a:schemeClr val="accent1"/>
                </a:solidFill>
                <a:latin typeface="+mj-lt"/>
                <a:ea typeface="+mj-ea"/>
                <a:cs typeface="+mj-cs"/>
              </a:rPr>
              <a:t>α</a:t>
            </a:r>
          </a:p>
        </p:txBody>
      </p:sp>
      <p:pic>
        <p:nvPicPr>
          <p:cNvPr id="26" name="Picture 25" descr="A group of bags of rice&#10;&#10;AI-generated content may be incorrect.">
            <a:extLst>
              <a:ext uri="{FF2B5EF4-FFF2-40B4-BE49-F238E27FC236}">
                <a16:creationId xmlns:a16="http://schemas.microsoft.com/office/drawing/2014/main" id="{58DE397E-3FCF-97F2-22C8-C29E9E7232BA}"/>
              </a:ext>
            </a:extLst>
          </p:cNvPr>
          <p:cNvPicPr>
            <a:picLocks noChangeAspect="1"/>
          </p:cNvPicPr>
          <p:nvPr/>
        </p:nvPicPr>
        <p:blipFill>
          <a:blip r:embed="rId2"/>
          <a:srcRect t="18614" r="-1" b="2369"/>
          <a:stretch>
            <a:fillRect/>
          </a:stretch>
        </p:blipFill>
        <p:spPr>
          <a:xfrm>
            <a:off x="198742" y="2028574"/>
            <a:ext cx="3802338" cy="2043469"/>
          </a:xfrm>
          <a:prstGeom prst="rect">
            <a:avLst/>
          </a:prstGeom>
        </p:spPr>
      </p:pic>
      <p:pic>
        <p:nvPicPr>
          <p:cNvPr id="9" name="Picture 8" descr="A bottle of milk and a glass of milk&#10;&#10;AI-generated content may be incorrect.">
            <a:extLst>
              <a:ext uri="{FF2B5EF4-FFF2-40B4-BE49-F238E27FC236}">
                <a16:creationId xmlns:a16="http://schemas.microsoft.com/office/drawing/2014/main" id="{7F65F7CB-2E83-5F4F-69E6-BC50FCF28511}"/>
              </a:ext>
            </a:extLst>
          </p:cNvPr>
          <p:cNvPicPr>
            <a:picLocks noChangeAspect="1"/>
          </p:cNvPicPr>
          <p:nvPr/>
        </p:nvPicPr>
        <p:blipFill>
          <a:blip r:embed="rId3"/>
          <a:srcRect t="34585" r="2" b="25161"/>
          <a:stretch>
            <a:fillRect/>
          </a:stretch>
        </p:blipFill>
        <p:spPr>
          <a:xfrm>
            <a:off x="4208848" y="2028574"/>
            <a:ext cx="3802338" cy="2043469"/>
          </a:xfrm>
          <a:prstGeom prst="rect">
            <a:avLst/>
          </a:prstGeom>
        </p:spPr>
      </p:pic>
      <p:pic>
        <p:nvPicPr>
          <p:cNvPr id="24" name="Picture 23" descr="A carton of milk with a cap&#10;&#10;AI-generated content may be incorrect.">
            <a:extLst>
              <a:ext uri="{FF2B5EF4-FFF2-40B4-BE49-F238E27FC236}">
                <a16:creationId xmlns:a16="http://schemas.microsoft.com/office/drawing/2014/main" id="{71E1D95B-0144-9C29-7C73-87EFD67F296C}"/>
              </a:ext>
            </a:extLst>
          </p:cNvPr>
          <p:cNvPicPr>
            <a:picLocks noChangeAspect="1"/>
          </p:cNvPicPr>
          <p:nvPr/>
        </p:nvPicPr>
        <p:blipFill>
          <a:blip r:embed="rId4"/>
          <a:srcRect t="38068" r="-2" b="28247"/>
          <a:stretch>
            <a:fillRect/>
          </a:stretch>
        </p:blipFill>
        <p:spPr>
          <a:xfrm>
            <a:off x="8184248" y="2021786"/>
            <a:ext cx="3802338" cy="2043469"/>
          </a:xfrm>
          <a:prstGeom prst="rect">
            <a:avLst/>
          </a:prstGeom>
        </p:spPr>
      </p:pic>
      <p:pic>
        <p:nvPicPr>
          <p:cNvPr id="14" name="Picture 13" descr="A group of containers of ice cream&#10;&#10;AI-generated content may be incorrect.">
            <a:extLst>
              <a:ext uri="{FF2B5EF4-FFF2-40B4-BE49-F238E27FC236}">
                <a16:creationId xmlns:a16="http://schemas.microsoft.com/office/drawing/2014/main" id="{13293EB7-D0CE-B5BF-56DE-99C07DEEEA2D}"/>
              </a:ext>
            </a:extLst>
          </p:cNvPr>
          <p:cNvPicPr>
            <a:picLocks noChangeAspect="1"/>
          </p:cNvPicPr>
          <p:nvPr/>
        </p:nvPicPr>
        <p:blipFill>
          <a:blip r:embed="rId5"/>
          <a:srcRect r="2" b="15033"/>
          <a:stretch>
            <a:fillRect/>
          </a:stretch>
        </p:blipFill>
        <p:spPr>
          <a:xfrm>
            <a:off x="185394" y="4257335"/>
            <a:ext cx="3802338" cy="2043469"/>
          </a:xfrm>
          <a:prstGeom prst="rect">
            <a:avLst/>
          </a:prstGeom>
        </p:spPr>
      </p:pic>
      <p:pic>
        <p:nvPicPr>
          <p:cNvPr id="30" name="Picture 29" descr="A bottle of milk with a black cap&#10;&#10;AI-generated content may be incorrect.">
            <a:extLst>
              <a:ext uri="{FF2B5EF4-FFF2-40B4-BE49-F238E27FC236}">
                <a16:creationId xmlns:a16="http://schemas.microsoft.com/office/drawing/2014/main" id="{DB967D6F-3DAC-FC5C-F81C-6CE56642F74D}"/>
              </a:ext>
            </a:extLst>
          </p:cNvPr>
          <p:cNvPicPr>
            <a:picLocks noChangeAspect="1"/>
          </p:cNvPicPr>
          <p:nvPr/>
        </p:nvPicPr>
        <p:blipFill>
          <a:blip r:embed="rId6"/>
          <a:srcRect t="31804" r="2" b="14455"/>
          <a:stretch>
            <a:fillRect/>
          </a:stretch>
        </p:blipFill>
        <p:spPr>
          <a:xfrm>
            <a:off x="4195500" y="4257335"/>
            <a:ext cx="3802338" cy="2043469"/>
          </a:xfrm>
          <a:prstGeom prst="rect">
            <a:avLst/>
          </a:prstGeom>
        </p:spPr>
      </p:pic>
      <p:pic>
        <p:nvPicPr>
          <p:cNvPr id="8" name="Picture 7" descr="A blue and white container with a lid&#10;&#10;AI-generated content may be incorrect.">
            <a:extLst>
              <a:ext uri="{FF2B5EF4-FFF2-40B4-BE49-F238E27FC236}">
                <a16:creationId xmlns:a16="http://schemas.microsoft.com/office/drawing/2014/main" id="{38ED373A-492F-67E5-04E6-2F9F20C7F8A6}"/>
              </a:ext>
            </a:extLst>
          </p:cNvPr>
          <p:cNvPicPr>
            <a:picLocks noChangeAspect="1"/>
          </p:cNvPicPr>
          <p:nvPr/>
        </p:nvPicPr>
        <p:blipFill>
          <a:blip r:embed="rId7"/>
          <a:srcRect t="34567" r="-2" b="11690"/>
          <a:stretch>
            <a:fillRect/>
          </a:stretch>
        </p:blipFill>
        <p:spPr>
          <a:xfrm>
            <a:off x="8170900" y="4250547"/>
            <a:ext cx="3802338" cy="2043469"/>
          </a:xfrm>
          <a:prstGeom prst="rect">
            <a:avLst/>
          </a:prstGeom>
        </p:spPr>
      </p:pic>
    </p:spTree>
    <p:extLst>
      <p:ext uri="{BB962C8B-B14F-4D97-AF65-F5344CB8AC3E}">
        <p14:creationId xmlns:p14="http://schemas.microsoft.com/office/powerpoint/2010/main" val="40160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953437-E8AA-6AE1-4395-0789A6454AA6}"/>
              </a:ext>
            </a:extLst>
          </p:cNvPr>
          <p:cNvPicPr>
            <a:picLocks noChangeAspect="1"/>
          </p:cNvPicPr>
          <p:nvPr/>
        </p:nvPicPr>
        <p:blipFill>
          <a:blip r:embed="rId2"/>
          <a:srcRect b="23326"/>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D7F496-A814-9EC9-E71A-3E4259FCF24E}"/>
              </a:ext>
            </a:extLst>
          </p:cNvPr>
          <p:cNvSpPr>
            <a:spLocks noGrp="1"/>
          </p:cNvSpPr>
          <p:nvPr>
            <p:ph type="title"/>
          </p:nvPr>
        </p:nvSpPr>
        <p:spPr>
          <a:xfrm>
            <a:off x="7531610" y="365125"/>
            <a:ext cx="3822189" cy="1899912"/>
          </a:xfrm>
        </p:spPr>
        <p:txBody>
          <a:bodyPr>
            <a:normAutofit/>
          </a:bodyPr>
          <a:lstStyle/>
          <a:p>
            <a:r>
              <a:rPr lang="el-GR" sz="4000"/>
              <a:t>Τριπλό Δίκτυο Διανομής</a:t>
            </a:r>
            <a:endParaRPr lang="en-US" sz="4000"/>
          </a:p>
        </p:txBody>
      </p:sp>
      <p:sp>
        <p:nvSpPr>
          <p:cNvPr id="3" name="Content Placeholder 2">
            <a:extLst>
              <a:ext uri="{FF2B5EF4-FFF2-40B4-BE49-F238E27FC236}">
                <a16:creationId xmlns:a16="http://schemas.microsoft.com/office/drawing/2014/main" id="{C012D54B-271F-0794-7F41-73BAA97A920B}"/>
              </a:ext>
            </a:extLst>
          </p:cNvPr>
          <p:cNvSpPr>
            <a:spLocks noGrp="1"/>
          </p:cNvSpPr>
          <p:nvPr>
            <p:ph idx="1"/>
          </p:nvPr>
        </p:nvSpPr>
        <p:spPr>
          <a:xfrm>
            <a:off x="7531610" y="2434201"/>
            <a:ext cx="3822189" cy="3742762"/>
          </a:xfrm>
        </p:spPr>
        <p:txBody>
          <a:bodyPr>
            <a:normAutofit/>
          </a:bodyPr>
          <a:lstStyle/>
          <a:p>
            <a:r>
              <a:rPr lang="el-GR" sz="2000" dirty="0"/>
              <a:t>Γαλακτοκομικός Συνεταιρισμός </a:t>
            </a:r>
            <a:r>
              <a:rPr lang="el-GR" sz="2000" dirty="0" err="1"/>
              <a:t>ΘΕΣγάλα</a:t>
            </a:r>
            <a:r>
              <a:rPr lang="el-GR" sz="2000" dirty="0"/>
              <a:t> (2013)</a:t>
            </a:r>
          </a:p>
          <a:p>
            <a:r>
              <a:rPr lang="el-GR" sz="2000" dirty="0"/>
              <a:t>Σε πέντε έτη συγκέντρωσε επιπλέον πωλήσεις 14 </a:t>
            </a:r>
            <a:r>
              <a:rPr lang="el-GR" sz="2000" dirty="0" err="1"/>
              <a:t>εκατ.ευρώ</a:t>
            </a:r>
            <a:endParaRPr lang="el-GR" sz="2000" dirty="0"/>
          </a:p>
          <a:p>
            <a:r>
              <a:rPr lang="el-GR" sz="2000" dirty="0"/>
              <a:t>63 ΑΤΜ Γάλακτος (2017)</a:t>
            </a:r>
          </a:p>
          <a:p>
            <a:r>
              <a:rPr lang="en-US" sz="2000" dirty="0"/>
              <a:t>Franchise &amp; </a:t>
            </a:r>
            <a:r>
              <a:rPr lang="el-GR" sz="2000" dirty="0"/>
              <a:t>Ιδιόκτητα σημεία πώλησης</a:t>
            </a:r>
          </a:p>
          <a:p>
            <a:r>
              <a:rPr lang="el-GR" sz="2000" dirty="0"/>
              <a:t>2016</a:t>
            </a:r>
            <a:r>
              <a:rPr lang="en-US" sz="2000" dirty="0"/>
              <a:t>: </a:t>
            </a:r>
            <a:r>
              <a:rPr lang="el-GR" sz="2000" dirty="0"/>
              <a:t>25 εκατ. Ευρώ </a:t>
            </a:r>
          </a:p>
          <a:p>
            <a:pPr marL="0" indent="0">
              <a:buNone/>
            </a:pPr>
            <a:endParaRPr lang="en-US" sz="2000" dirty="0"/>
          </a:p>
        </p:txBody>
      </p:sp>
    </p:spTree>
    <p:extLst>
      <p:ext uri="{BB962C8B-B14F-4D97-AF65-F5344CB8AC3E}">
        <p14:creationId xmlns:p14="http://schemas.microsoft.com/office/powerpoint/2010/main" val="181551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07CB509-C949-1D08-643D-F1203D23B013}"/>
              </a:ext>
            </a:extLst>
          </p:cNvPr>
          <p:cNvPicPr>
            <a:picLocks noChangeAspect="1"/>
          </p:cNvPicPr>
          <p:nvPr/>
        </p:nvPicPr>
        <p:blipFill>
          <a:blip r:embed="rId2">
            <a:alphaModFix amt="40000"/>
          </a:blip>
          <a:srcRect t="18843" r="1" b="1"/>
          <a:stretch>
            <a:fill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6C086771-FBED-2426-ABDC-A87C91E74F8B}"/>
              </a:ext>
            </a:extLst>
          </p:cNvPr>
          <p:cNvSpPr>
            <a:spLocks noGrp="1"/>
          </p:cNvSpPr>
          <p:nvPr>
            <p:ph type="title"/>
          </p:nvPr>
        </p:nvSpPr>
        <p:spPr>
          <a:xfrm>
            <a:off x="838201" y="365125"/>
            <a:ext cx="5251316" cy="1627636"/>
          </a:xfrm>
        </p:spPr>
        <p:txBody>
          <a:bodyPr>
            <a:noAutofit/>
          </a:bodyPr>
          <a:lstStyle/>
          <a:p>
            <a:r>
              <a:rPr lang="el-GR" sz="6000" b="1" dirty="0">
                <a:solidFill>
                  <a:srgbClr val="FFFFFF"/>
                </a:solidFill>
              </a:rPr>
              <a:t>Καινοτομία στη διανομή</a:t>
            </a:r>
            <a:endParaRPr lang="en-US" sz="6000" b="1" dirty="0">
              <a:solidFill>
                <a:srgbClr val="FFFFFF"/>
              </a:solidFill>
            </a:endParaRPr>
          </a:p>
        </p:txBody>
      </p:sp>
      <p:sp>
        <p:nvSpPr>
          <p:cNvPr id="3" name="Content Placeholder 2">
            <a:extLst>
              <a:ext uri="{FF2B5EF4-FFF2-40B4-BE49-F238E27FC236}">
                <a16:creationId xmlns:a16="http://schemas.microsoft.com/office/drawing/2014/main" id="{2EF2A7A2-7AED-70F7-6A4F-AF696B1467DC}"/>
              </a:ext>
            </a:extLst>
          </p:cNvPr>
          <p:cNvSpPr>
            <a:spLocks noGrp="1"/>
          </p:cNvSpPr>
          <p:nvPr>
            <p:ph idx="1"/>
          </p:nvPr>
        </p:nvSpPr>
        <p:spPr>
          <a:xfrm>
            <a:off x="838200" y="2219785"/>
            <a:ext cx="5962785" cy="3957178"/>
          </a:xfrm>
        </p:spPr>
        <p:txBody>
          <a:bodyPr>
            <a:normAutofit/>
          </a:bodyPr>
          <a:lstStyle/>
          <a:p>
            <a:pPr fontAlgn="base"/>
            <a:r>
              <a:rPr lang="el-GR" sz="1800" dirty="0">
                <a:solidFill>
                  <a:srgbClr val="FFFFFF"/>
                </a:solidFill>
              </a:rPr>
              <a:t>Το 2017 η διοίκηση του συνεταιρισμού άνοιξε ένα ακόμη κανάλι πωλήσεων –μικρό ως προς τις πωλήσεις και περιορισμένης γεωγραφικής διάστασης –το οποίο αναπτύχθηκε σταδιακά.</a:t>
            </a:r>
          </a:p>
          <a:p>
            <a:pPr fontAlgn="base"/>
            <a:r>
              <a:rPr lang="el-GR" sz="1800" dirty="0">
                <a:solidFill>
                  <a:srgbClr val="FFFFFF"/>
                </a:solidFill>
              </a:rPr>
              <a:t>αγωγή συσκευασμένου παστεριωμένου γάλακτος (σε χάρτινη συσκευασία) το οποίο διακινείται σε περιοχές που βρίσκονται πλησίον του εργοστασίου έτσι ώστε να υπάρχει χαμηλό κόστος μεταφοράς (διακινείται σε Καρδίτσα, Τρίκαλα, Μαγνησία, Ανατολική Θεσσαλονίκη, Κατερίνη και Χαλκιδική, και σε μικρά σημεία πώλησης).</a:t>
            </a:r>
          </a:p>
          <a:p>
            <a:pPr fontAlgn="base"/>
            <a:r>
              <a:rPr lang="el-GR" sz="1800" dirty="0">
                <a:solidFill>
                  <a:srgbClr val="FFFFFF"/>
                </a:solidFill>
              </a:rPr>
              <a:t>Οι ποσότητες δεν ξεπερνούσαν τους δύο τόνους και οι περιοχές στις οποίες διακινούνταν δεν διέθεταν σημεία πώλησης με «ATM», προκειμένου να μη λειτουργούν ανταγωνιστικά τα δύο δίκτυα.</a:t>
            </a:r>
          </a:p>
          <a:p>
            <a:endParaRPr lang="en-US" sz="1400" dirty="0">
              <a:solidFill>
                <a:srgbClr val="FFFFFF"/>
              </a:solidFill>
            </a:endParaRPr>
          </a:p>
        </p:txBody>
      </p:sp>
      <p:pic>
        <p:nvPicPr>
          <p:cNvPr id="4" name="Picture 3">
            <a:extLst>
              <a:ext uri="{FF2B5EF4-FFF2-40B4-BE49-F238E27FC236}">
                <a16:creationId xmlns:a16="http://schemas.microsoft.com/office/drawing/2014/main" id="{3D1B4176-4FE3-1DF0-4867-067FEAAC41A0}"/>
              </a:ext>
            </a:extLst>
          </p:cNvPr>
          <p:cNvPicPr>
            <a:picLocks noChangeAspect="1"/>
          </p:cNvPicPr>
          <p:nvPr/>
        </p:nvPicPr>
        <p:blipFill>
          <a:blip r:embed="rId3"/>
          <a:srcRect l="7020" r="6034"/>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18936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485</TotalTime>
  <Words>1286</Words>
  <Application>Microsoft Office PowerPoint</Application>
  <PresentationFormat>Widescreen</PresentationFormat>
  <Paragraphs>168</Paragraphs>
  <Slides>55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Aptos</vt:lpstr>
      <vt:lpstr>Aptos Display</vt:lpstr>
      <vt:lpstr>Arial</vt:lpstr>
      <vt:lpstr>Calibri</vt:lpstr>
      <vt:lpstr>Cochocib Script Latin Pro</vt:lpstr>
      <vt:lpstr>Office Theme</vt:lpstr>
      <vt:lpstr>PowerPoint Presentation</vt:lpstr>
      <vt:lpstr>Aς Συστηθούμε!</vt:lpstr>
      <vt:lpstr>Today’s Agenda</vt:lpstr>
      <vt:lpstr>PowerPoint Presentation</vt:lpstr>
      <vt:lpstr>PowerPoint Presentation</vt:lpstr>
      <vt:lpstr>Mελέτη Περίπτωσης</vt:lpstr>
      <vt:lpstr>Προϊόντα</vt:lpstr>
      <vt:lpstr>Τριπλό Δίκτυο Διανομής</vt:lpstr>
      <vt:lpstr>Καινοτομία στη διανομή</vt:lpstr>
      <vt:lpstr>Η πτώση</vt:lpstr>
      <vt:lpstr>PowerPoint Presentation</vt:lpstr>
      <vt:lpstr>PowerPoint Presentation</vt:lpstr>
      <vt:lpstr>Origin Branding</vt:lpstr>
      <vt:lpstr>PowerPoint Presentation</vt:lpstr>
      <vt:lpstr>Ψηφιακή Εξωστρέφεια με Περιεχόμενο «Αυθεντίας»</vt:lpstr>
      <vt:lpstr>Δημιουργία Θεματικών Συνεργασιών (Co-Branding)</vt:lpstr>
      <vt:lpstr>PowerPoint Presentation</vt:lpstr>
      <vt:lpstr>PowerPoint Presentation</vt:lpstr>
      <vt:lpstr>e-Marketplaces</vt:lpstr>
      <vt:lpstr>Υποστήριξη Μακροχρόνιας Συνεργασίας με Πελάτες και Συνεργάτες</vt:lpstr>
      <vt:lpstr>Ανθρώπινα Μέσα (Human Factors)</vt:lpstr>
      <vt:lpstr>Οργανωτικά Μέσα (Organizational Tools)</vt:lpstr>
      <vt:lpstr>Τεχνολογικά Μέσα (Technological Tools)</vt:lpstr>
      <vt:lpstr>Συμπέρασμα</vt:lpstr>
      <vt:lpstr>PowerPoint Presentation</vt:lpstr>
      <vt:lpstr>PowerPoint Presentation</vt:lpstr>
      <vt:lpstr>Mάιος 2025</vt:lpstr>
      <vt:lpstr>PowerPoint Presentation</vt:lpstr>
      <vt:lpstr>O καλός</vt:lpstr>
      <vt:lpstr>Ο Κακός</vt:lpstr>
      <vt:lpstr>O Ξινός</vt:lpstr>
      <vt:lpstr>PowerPoint Presentation</vt:lpstr>
      <vt:lpstr>PowerPoint Presentation</vt:lpstr>
      <vt:lpstr>PowerPoint Presentation</vt:lpstr>
      <vt:lpstr>PowerPoint Presentation</vt:lpstr>
      <vt:lpstr>PowerPoint Presentation</vt:lpstr>
      <vt:lpstr>PowerPoint Presentation</vt:lpstr>
      <vt:lpstr>Ο ορισμός της προσδοκίας;</vt:lpstr>
      <vt:lpstr>Ο ορισμός της προσδοκίας;</vt:lpstr>
      <vt:lpstr>Οι αριθμοί μίλησαν</vt:lpstr>
      <vt:lpstr>Η φιλοσοφία της αριστείας</vt:lpstr>
      <vt:lpstr>PowerPoint Presentation</vt:lpstr>
      <vt:lpstr>PowerPoint Presentation</vt:lpstr>
      <vt:lpstr>4+1 Τips για την αριστεία</vt:lpstr>
      <vt:lpstr>1. Θέλω ένα καλύτερο αύριο…σήμερα</vt:lpstr>
      <vt:lpstr>2. Ενσυναίσθηση</vt:lpstr>
      <vt:lpstr>PowerPoint Presentation</vt:lpstr>
      <vt:lpstr>3. Αλλαξέ το!</vt:lpstr>
      <vt:lpstr>PowerPoint Presentation</vt:lpstr>
      <vt:lpstr>4. Eσείς ποιοι είστε;</vt:lpstr>
      <vt:lpstr>+1. Συνέπεια &amp; Συνοχή</vt:lpstr>
      <vt:lpstr>Before you go!</vt:lpstr>
      <vt:lpstr>Kάτι ξέρουν (ίσως)</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Magda Peistikou - INSETE</dc:creator>
  <cp:lastModifiedBy>Magda Peistikou - INSETE</cp:lastModifiedBy>
  <cp:revision>1</cp:revision>
  <dcterms:created xsi:type="dcterms:W3CDTF">2025-10-09T06:26:20Z</dcterms:created>
  <dcterms:modified xsi:type="dcterms:W3CDTF">2025-10-09T21:06:29Z</dcterms:modified>
</cp:coreProperties>
</file>